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4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68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6AEFD38-6A4C-8749-A5E2-0FFC0623F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3FFC6-05DB-614F-9CA3-B5FC0A5597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FD03-5CF9-C346-AC96-8A93193CCBF9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082390-5F2A-3743-A057-D3697EB697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7B5539-25B0-304C-8466-732EC58032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8F072-7C4D-F648-B43C-A60D1A4A27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96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CCE4B4-43F6-3436-4854-60AD7D41A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8789"/>
            <a:ext cx="9161849" cy="69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2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26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41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684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26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53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8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A6895A-4E73-DB63-DC8B-3F73C943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45" y="-18789"/>
            <a:ext cx="9170117" cy="69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84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98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DED6-89AE-1145-83FA-F4A3A3F9E596}" type="datetimeFigureOut">
              <a:rPr lang="es-CO" smtClean="0"/>
              <a:t>12/02/24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55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D266DF-DAF2-A542-90C0-392A39FAB2A3}"/>
              </a:ext>
            </a:extLst>
          </p:cNvPr>
          <p:cNvSpPr txBox="1"/>
          <p:nvPr/>
        </p:nvSpPr>
        <p:spPr>
          <a:xfrm>
            <a:off x="2795081" y="2821021"/>
            <a:ext cx="35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521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6EAD55-4E21-4656-F55D-DCB47FA32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" r="-379"/>
          <a:stretch/>
        </p:blipFill>
        <p:spPr>
          <a:xfrm>
            <a:off x="0" y="729466"/>
            <a:ext cx="9178662" cy="54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9826908-6FF9-7745-BF2C-8FD2B7BE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1210526"/>
            <a:ext cx="4453781" cy="3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_tradnl" b="1" dirty="0">
                <a:solidFill>
                  <a:srgbClr val="0E4A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 Arial 18, en negrita y color azul</a:t>
            </a:r>
          </a:p>
        </p:txBody>
      </p:sp>
      <p:sp>
        <p:nvSpPr>
          <p:cNvPr id="5" name="Shape 214">
            <a:extLst>
              <a:ext uri="{FF2B5EF4-FFF2-40B4-BE49-F238E27FC236}">
                <a16:creationId xmlns:a16="http://schemas.microsoft.com/office/drawing/2014/main" id="{B5279F47-8442-4249-8D75-27D1330F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001" y="1723483"/>
            <a:ext cx="4289998" cy="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054" tIns="29019" rIns="58054" bIns="290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25000"/>
            </a:pPr>
            <a:r>
              <a:rPr lang="en-US" altLang="es-ES_tradnl" sz="1600" dirty="0" err="1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Subtítulos</a:t>
            </a:r>
            <a:r>
              <a:rPr lang="en-US" altLang="es-ES_tradnl" sz="1600" dirty="0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: Arial 16, sin </a:t>
            </a:r>
            <a:r>
              <a:rPr lang="en-US" altLang="es-ES_tradnl" sz="1600" dirty="0" err="1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negrita</a:t>
            </a:r>
            <a:r>
              <a:rPr lang="en-US" altLang="es-ES_tradnl" sz="1600" dirty="0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 y color </a:t>
            </a:r>
            <a:r>
              <a:rPr lang="en-US" altLang="es-ES_tradnl" sz="1600" dirty="0" err="1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azul</a:t>
            </a:r>
            <a:r>
              <a:rPr lang="en-US" altLang="es-ES_tradnl" sz="1600" dirty="0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    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B069907D-9057-164B-A3E8-D7875AF1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692" y="4182985"/>
            <a:ext cx="17465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 respetar </a:t>
            </a:r>
            <a:b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espacio del logo 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BA9605E7-FC0C-6146-ABD7-2F9C7339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5243102"/>
            <a:ext cx="3895334" cy="292388"/>
          </a:xfrm>
          <a:prstGeom prst="rect">
            <a:avLst/>
          </a:prstGeom>
          <a:solidFill>
            <a:srgbClr val="196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43EC8471-01C3-9741-A339-7D39C76F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3890597"/>
            <a:ext cx="3895334" cy="292388"/>
          </a:xfrm>
          <a:prstGeom prst="rect">
            <a:avLst/>
          </a:prstGeom>
          <a:solidFill>
            <a:srgbClr val="F8B3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rgbClr val="7F7F7F"/>
                </a:solidFill>
                <a:latin typeface="Arial" panose="020B0604020202020204" pitchFamily="34" charset="0"/>
              </a:rPr>
              <a:t>Texto: Arial, color gris oscuro y sin sombra 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27FF26D0-1204-084B-B9B6-1731CDE7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5711460"/>
            <a:ext cx="3895334" cy="29238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 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CC9A6ECD-04A7-0D47-9CC4-9D6C88E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3434985"/>
            <a:ext cx="3895334" cy="292388"/>
          </a:xfrm>
          <a:prstGeom prst="rect">
            <a:avLst/>
          </a:prstGeom>
          <a:solidFill>
            <a:srgbClr val="D67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AE61F9B2-7A53-E746-A393-1BBBFC433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4346164"/>
            <a:ext cx="3895334" cy="292388"/>
          </a:xfrm>
          <a:prstGeom prst="rect">
            <a:avLst/>
          </a:prstGeom>
          <a:solidFill>
            <a:srgbClr val="B4CA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     </a:t>
            </a:r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DB27B9E0-73EC-F644-8663-DCFF8D905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4787489"/>
            <a:ext cx="3895334" cy="292388"/>
          </a:xfrm>
          <a:prstGeom prst="rect">
            <a:avLst/>
          </a:prstGeom>
          <a:solidFill>
            <a:srgbClr val="8AC6EE"/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Texto: Arial, color gris oscuro y sin sombra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8428E1C8-3545-FD45-9938-4532324F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47585"/>
            <a:ext cx="36236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sugiere usar la siguiente escala de colores:  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384A3152-A4A9-D342-BE91-A90CE158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3022235"/>
            <a:ext cx="3895334" cy="292388"/>
          </a:xfrm>
          <a:prstGeom prst="rect">
            <a:avLst/>
          </a:prstGeom>
          <a:solidFill>
            <a:srgbClr val="BE3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</a:t>
            </a:r>
          </a:p>
        </p:txBody>
      </p:sp>
      <p:sp>
        <p:nvSpPr>
          <p:cNvPr id="15" name="CuadroTexto 4">
            <a:extLst>
              <a:ext uri="{FF2B5EF4-FFF2-40B4-BE49-F238E27FC236}">
                <a16:creationId xmlns:a16="http://schemas.microsoft.com/office/drawing/2014/main" id="{39818146-6726-E74B-92B0-76D02173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692" y="3172126"/>
            <a:ext cx="24180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 cuidar </a:t>
            </a:r>
            <a:b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de las imágenes, conservando las proporciones de la misma.</a:t>
            </a:r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04BF54D2-6C56-754C-B18E-BC392754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68172"/>
            <a:ext cx="424384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Textos: Arial 13 y color gris oscuro. 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2E1A3E8-6875-6F4C-9A0B-AAB4063514DB}"/>
              </a:ext>
            </a:extLst>
          </p:cNvPr>
          <p:cNvCxnSpPr/>
          <p:nvPr/>
        </p:nvCxnSpPr>
        <p:spPr>
          <a:xfrm flipH="1">
            <a:off x="5054601" y="3050114"/>
            <a:ext cx="28575" cy="2884488"/>
          </a:xfrm>
          <a:prstGeom prst="line">
            <a:avLst/>
          </a:prstGeom>
          <a:ln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4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A4552F6-FA3B-9140-8DAE-0610BFC35E55}"/>
              </a:ext>
            </a:extLst>
          </p:cNvPr>
          <p:cNvGrpSpPr/>
          <p:nvPr/>
        </p:nvGrpSpPr>
        <p:grpSpPr>
          <a:xfrm>
            <a:off x="802122" y="1294267"/>
            <a:ext cx="707232" cy="706878"/>
            <a:chOff x="736423" y="1067765"/>
            <a:chExt cx="771788" cy="771402"/>
          </a:xfrm>
        </p:grpSpPr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91CD9B99-A40F-CB46-934D-4DFAE303F40F}"/>
                </a:ext>
              </a:extLst>
            </p:cNvPr>
            <p:cNvSpPr/>
            <p:nvPr/>
          </p:nvSpPr>
          <p:spPr>
            <a:xfrm>
              <a:off x="736423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4AC9E9C8-4921-AC4E-B5AD-AA0400AC041B}"/>
                </a:ext>
              </a:extLst>
            </p:cNvPr>
            <p:cNvSpPr/>
            <p:nvPr/>
          </p:nvSpPr>
          <p:spPr>
            <a:xfrm>
              <a:off x="778457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5" name="Gráfico 3">
              <a:extLst>
                <a:ext uri="{FF2B5EF4-FFF2-40B4-BE49-F238E27FC236}">
                  <a16:creationId xmlns:a16="http://schemas.microsoft.com/office/drawing/2014/main" id="{B935B87C-6B57-B648-B9C0-E4E742B5A76B}"/>
                </a:ext>
              </a:extLst>
            </p:cNvPr>
            <p:cNvGrpSpPr/>
            <p:nvPr/>
          </p:nvGrpSpPr>
          <p:grpSpPr>
            <a:xfrm>
              <a:off x="878175" y="1244489"/>
              <a:ext cx="488305" cy="418015"/>
              <a:chOff x="1022590" y="1675321"/>
              <a:chExt cx="533845" cy="456999"/>
            </a:xfrm>
            <a:solidFill>
              <a:srgbClr val="FFFFFF"/>
            </a:solidFill>
          </p:grpSpPr>
          <p:sp>
            <p:nvSpPr>
              <p:cNvPr id="6" name="Forma libre 5">
                <a:extLst>
                  <a:ext uri="{FF2B5EF4-FFF2-40B4-BE49-F238E27FC236}">
                    <a16:creationId xmlns:a16="http://schemas.microsoft.com/office/drawing/2014/main" id="{4F506EA7-E598-7546-811B-B8BC8367726B}"/>
                  </a:ext>
                </a:extLst>
              </p:cNvPr>
              <p:cNvSpPr/>
              <p:nvPr/>
            </p:nvSpPr>
            <p:spPr>
              <a:xfrm>
                <a:off x="1271209" y="1761166"/>
                <a:ext cx="285226" cy="284925"/>
              </a:xfrm>
              <a:custGeom>
                <a:avLst/>
                <a:gdLst>
                  <a:gd name="connsiteX0" fmla="*/ 282614 w 285226"/>
                  <a:gd name="connsiteY0" fmla="*/ 173641 h 284925"/>
                  <a:gd name="connsiteX1" fmla="*/ 273595 w 285226"/>
                  <a:gd name="connsiteY1" fmla="*/ 164627 h 284925"/>
                  <a:gd name="connsiteX2" fmla="*/ 248264 w 285226"/>
                  <a:gd name="connsiteY2" fmla="*/ 158066 h 284925"/>
                  <a:gd name="connsiteX3" fmla="*/ 214975 w 285226"/>
                  <a:gd name="connsiteY3" fmla="*/ 167544 h 284925"/>
                  <a:gd name="connsiteX4" fmla="*/ 177840 w 285226"/>
                  <a:gd name="connsiteY4" fmla="*/ 125257 h 284925"/>
                  <a:gd name="connsiteX5" fmla="*/ 171739 w 285226"/>
                  <a:gd name="connsiteY5" fmla="*/ 119159 h 284925"/>
                  <a:gd name="connsiteX6" fmla="*/ 275519 w 285226"/>
                  <a:gd name="connsiteY6" fmla="*/ 79126 h 284925"/>
                  <a:gd name="connsiteX7" fmla="*/ 280890 w 285226"/>
                  <a:gd name="connsiteY7" fmla="*/ 72830 h 284925"/>
                  <a:gd name="connsiteX8" fmla="*/ 278503 w 285226"/>
                  <a:gd name="connsiteY8" fmla="*/ 64876 h 284925"/>
                  <a:gd name="connsiteX9" fmla="*/ 267760 w 285226"/>
                  <a:gd name="connsiteY9" fmla="*/ 54139 h 284925"/>
                  <a:gd name="connsiteX10" fmla="*/ 231885 w 285226"/>
                  <a:gd name="connsiteY10" fmla="*/ 41943 h 284925"/>
                  <a:gd name="connsiteX11" fmla="*/ 110333 w 285226"/>
                  <a:gd name="connsiteY11" fmla="*/ 57784 h 284925"/>
                  <a:gd name="connsiteX12" fmla="*/ 72203 w 285226"/>
                  <a:gd name="connsiteY12" fmla="*/ 19673 h 284925"/>
                  <a:gd name="connsiteX13" fmla="*/ 8476 w 285226"/>
                  <a:gd name="connsiteY13" fmla="*/ 8472 h 284925"/>
                  <a:gd name="connsiteX14" fmla="*/ 19683 w 285226"/>
                  <a:gd name="connsiteY14" fmla="*/ 72167 h 284925"/>
                  <a:gd name="connsiteX15" fmla="*/ 57813 w 285226"/>
                  <a:gd name="connsiteY15" fmla="*/ 110278 h 284925"/>
                  <a:gd name="connsiteX16" fmla="*/ 41964 w 285226"/>
                  <a:gd name="connsiteY16" fmla="*/ 231769 h 284925"/>
                  <a:gd name="connsiteX17" fmla="*/ 54166 w 285226"/>
                  <a:gd name="connsiteY17" fmla="*/ 267626 h 284925"/>
                  <a:gd name="connsiteX18" fmla="*/ 64909 w 285226"/>
                  <a:gd name="connsiteY18" fmla="*/ 278364 h 284925"/>
                  <a:gd name="connsiteX19" fmla="*/ 71076 w 285226"/>
                  <a:gd name="connsiteY19" fmla="*/ 280882 h 284925"/>
                  <a:gd name="connsiteX20" fmla="*/ 72866 w 285226"/>
                  <a:gd name="connsiteY20" fmla="*/ 280683 h 284925"/>
                  <a:gd name="connsiteX21" fmla="*/ 79166 w 285226"/>
                  <a:gd name="connsiteY21" fmla="*/ 275315 h 284925"/>
                  <a:gd name="connsiteX22" fmla="*/ 119219 w 285226"/>
                  <a:gd name="connsiteY22" fmla="*/ 171587 h 284925"/>
                  <a:gd name="connsiteX23" fmla="*/ 125320 w 285226"/>
                  <a:gd name="connsiteY23" fmla="*/ 177684 h 284925"/>
                  <a:gd name="connsiteX24" fmla="*/ 167627 w 285226"/>
                  <a:gd name="connsiteY24" fmla="*/ 214801 h 284925"/>
                  <a:gd name="connsiteX25" fmla="*/ 158145 w 285226"/>
                  <a:gd name="connsiteY25" fmla="*/ 248074 h 284925"/>
                  <a:gd name="connsiteX26" fmla="*/ 164710 w 285226"/>
                  <a:gd name="connsiteY26" fmla="*/ 273393 h 284925"/>
                  <a:gd name="connsiteX27" fmla="*/ 173728 w 285226"/>
                  <a:gd name="connsiteY27" fmla="*/ 282407 h 284925"/>
                  <a:gd name="connsiteX28" fmla="*/ 179895 w 285226"/>
                  <a:gd name="connsiteY28" fmla="*/ 284925 h 284925"/>
                  <a:gd name="connsiteX29" fmla="*/ 180757 w 285226"/>
                  <a:gd name="connsiteY29" fmla="*/ 284859 h 284925"/>
                  <a:gd name="connsiteX30" fmla="*/ 187123 w 285226"/>
                  <a:gd name="connsiteY30" fmla="*/ 281015 h 284925"/>
                  <a:gd name="connsiteX31" fmla="*/ 213715 w 285226"/>
                  <a:gd name="connsiteY31" fmla="*/ 241114 h 284925"/>
                  <a:gd name="connsiteX32" fmla="*/ 225121 w 285226"/>
                  <a:gd name="connsiteY32" fmla="*/ 243036 h 284925"/>
                  <a:gd name="connsiteX33" fmla="*/ 238383 w 285226"/>
                  <a:gd name="connsiteY33" fmla="*/ 238065 h 284925"/>
                  <a:gd name="connsiteX34" fmla="*/ 241566 w 285226"/>
                  <a:gd name="connsiteY34" fmla="*/ 213343 h 284925"/>
                  <a:gd name="connsiteX35" fmla="*/ 281354 w 285226"/>
                  <a:gd name="connsiteY35" fmla="*/ 186831 h 284925"/>
                  <a:gd name="connsiteX36" fmla="*/ 285200 w 285226"/>
                  <a:gd name="connsiteY36" fmla="*/ 180468 h 284925"/>
                  <a:gd name="connsiteX37" fmla="*/ 282614 w 285226"/>
                  <a:gd name="connsiteY37" fmla="*/ 173641 h 284925"/>
                  <a:gd name="connsiteX38" fmla="*/ 234206 w 285226"/>
                  <a:gd name="connsiteY38" fmla="*/ 59242 h 284925"/>
                  <a:gd name="connsiteX39" fmla="*/ 255558 w 285226"/>
                  <a:gd name="connsiteY39" fmla="*/ 66467 h 284925"/>
                  <a:gd name="connsiteX40" fmla="*/ 256885 w 285226"/>
                  <a:gd name="connsiteY40" fmla="*/ 67792 h 284925"/>
                  <a:gd name="connsiteX41" fmla="*/ 158410 w 285226"/>
                  <a:gd name="connsiteY41" fmla="*/ 105837 h 284925"/>
                  <a:gd name="connsiteX42" fmla="*/ 125983 w 285226"/>
                  <a:gd name="connsiteY42" fmla="*/ 73426 h 284925"/>
                  <a:gd name="connsiteX43" fmla="*/ 234206 w 285226"/>
                  <a:gd name="connsiteY43" fmla="*/ 59242 h 284925"/>
                  <a:gd name="connsiteX44" fmla="*/ 67760 w 285226"/>
                  <a:gd name="connsiteY44" fmla="*/ 256823 h 284925"/>
                  <a:gd name="connsiteX45" fmla="*/ 66434 w 285226"/>
                  <a:gd name="connsiteY45" fmla="*/ 255497 h 284925"/>
                  <a:gd name="connsiteX46" fmla="*/ 59206 w 285226"/>
                  <a:gd name="connsiteY46" fmla="*/ 234155 h 284925"/>
                  <a:gd name="connsiteX47" fmla="*/ 73330 w 285226"/>
                  <a:gd name="connsiteY47" fmla="*/ 125920 h 284925"/>
                  <a:gd name="connsiteX48" fmla="*/ 105757 w 285226"/>
                  <a:gd name="connsiteY48" fmla="*/ 158331 h 284925"/>
                  <a:gd name="connsiteX49" fmla="*/ 67760 w 285226"/>
                  <a:gd name="connsiteY49" fmla="*/ 256823 h 284925"/>
                  <a:gd name="connsiteX50" fmla="*/ 197336 w 285226"/>
                  <a:gd name="connsiteY50" fmla="*/ 234420 h 284925"/>
                  <a:gd name="connsiteX51" fmla="*/ 178436 w 285226"/>
                  <a:gd name="connsiteY51" fmla="*/ 262788 h 284925"/>
                  <a:gd name="connsiteX52" fmla="*/ 176911 w 285226"/>
                  <a:gd name="connsiteY52" fmla="*/ 261263 h 284925"/>
                  <a:gd name="connsiteX53" fmla="*/ 174789 w 285226"/>
                  <a:gd name="connsiteY53" fmla="*/ 253045 h 284925"/>
                  <a:gd name="connsiteX54" fmla="*/ 182614 w 285226"/>
                  <a:gd name="connsiteY54" fmla="*/ 225671 h 284925"/>
                  <a:gd name="connsiteX55" fmla="*/ 197336 w 285226"/>
                  <a:gd name="connsiteY55" fmla="*/ 234420 h 284925"/>
                  <a:gd name="connsiteX56" fmla="*/ 197336 w 285226"/>
                  <a:gd name="connsiteY56" fmla="*/ 234420 h 284925"/>
                  <a:gd name="connsiteX57" fmla="*/ 225917 w 285226"/>
                  <a:gd name="connsiteY57" fmla="*/ 225870 h 284925"/>
                  <a:gd name="connsiteX58" fmla="*/ 214577 w 285226"/>
                  <a:gd name="connsiteY58" fmla="*/ 223418 h 284925"/>
                  <a:gd name="connsiteX59" fmla="*/ 213450 w 285226"/>
                  <a:gd name="connsiteY59" fmla="*/ 222821 h 284925"/>
                  <a:gd name="connsiteX60" fmla="*/ 199524 w 285226"/>
                  <a:gd name="connsiteY60" fmla="*/ 215663 h 284925"/>
                  <a:gd name="connsiteX61" fmla="*/ 198529 w 285226"/>
                  <a:gd name="connsiteY61" fmla="*/ 215066 h 284925"/>
                  <a:gd name="connsiteX62" fmla="*/ 192428 w 285226"/>
                  <a:gd name="connsiteY62" fmla="*/ 211222 h 284925"/>
                  <a:gd name="connsiteX63" fmla="*/ 190439 w 285226"/>
                  <a:gd name="connsiteY63" fmla="*/ 209896 h 284925"/>
                  <a:gd name="connsiteX64" fmla="*/ 182680 w 285226"/>
                  <a:gd name="connsiteY64" fmla="*/ 204528 h 284925"/>
                  <a:gd name="connsiteX65" fmla="*/ 137521 w 285226"/>
                  <a:gd name="connsiteY65" fmla="*/ 165555 h 284925"/>
                  <a:gd name="connsiteX66" fmla="*/ 122004 w 285226"/>
                  <a:gd name="connsiteY66" fmla="*/ 150046 h 284925"/>
                  <a:gd name="connsiteX67" fmla="*/ 73065 w 285226"/>
                  <a:gd name="connsiteY67" fmla="*/ 101131 h 284925"/>
                  <a:gd name="connsiteX68" fmla="*/ 73065 w 285226"/>
                  <a:gd name="connsiteY68" fmla="*/ 101131 h 284925"/>
                  <a:gd name="connsiteX69" fmla="*/ 31885 w 285226"/>
                  <a:gd name="connsiteY69" fmla="*/ 59971 h 284925"/>
                  <a:gd name="connsiteX70" fmla="*/ 20678 w 285226"/>
                  <a:gd name="connsiteY70" fmla="*/ 20800 h 284925"/>
                  <a:gd name="connsiteX71" fmla="*/ 30426 w 285226"/>
                  <a:gd name="connsiteY71" fmla="*/ 17486 h 284925"/>
                  <a:gd name="connsiteX72" fmla="*/ 59802 w 285226"/>
                  <a:gd name="connsiteY72" fmla="*/ 32001 h 284925"/>
                  <a:gd name="connsiteX73" fmla="*/ 100983 w 285226"/>
                  <a:gd name="connsiteY73" fmla="*/ 73161 h 284925"/>
                  <a:gd name="connsiteX74" fmla="*/ 100983 w 285226"/>
                  <a:gd name="connsiteY74" fmla="*/ 73161 h 284925"/>
                  <a:gd name="connsiteX75" fmla="*/ 149922 w 285226"/>
                  <a:gd name="connsiteY75" fmla="*/ 122076 h 284925"/>
                  <a:gd name="connsiteX76" fmla="*/ 165439 w 285226"/>
                  <a:gd name="connsiteY76" fmla="*/ 137585 h 284925"/>
                  <a:gd name="connsiteX77" fmla="*/ 204431 w 285226"/>
                  <a:gd name="connsiteY77" fmla="*/ 182655 h 284925"/>
                  <a:gd name="connsiteX78" fmla="*/ 209869 w 285226"/>
                  <a:gd name="connsiteY78" fmla="*/ 190476 h 284925"/>
                  <a:gd name="connsiteX79" fmla="*/ 211062 w 285226"/>
                  <a:gd name="connsiteY79" fmla="*/ 192332 h 284925"/>
                  <a:gd name="connsiteX80" fmla="*/ 215041 w 285226"/>
                  <a:gd name="connsiteY80" fmla="*/ 198629 h 284925"/>
                  <a:gd name="connsiteX81" fmla="*/ 215505 w 285226"/>
                  <a:gd name="connsiteY81" fmla="*/ 199424 h 284925"/>
                  <a:gd name="connsiteX82" fmla="*/ 222667 w 285226"/>
                  <a:gd name="connsiteY82" fmla="*/ 213343 h 284925"/>
                  <a:gd name="connsiteX83" fmla="*/ 223264 w 285226"/>
                  <a:gd name="connsiteY83" fmla="*/ 214470 h 284925"/>
                  <a:gd name="connsiteX84" fmla="*/ 225917 w 285226"/>
                  <a:gd name="connsiteY84" fmla="*/ 225870 h 284925"/>
                  <a:gd name="connsiteX85" fmla="*/ 234471 w 285226"/>
                  <a:gd name="connsiteY85" fmla="*/ 197303 h 284925"/>
                  <a:gd name="connsiteX86" fmla="*/ 230227 w 285226"/>
                  <a:gd name="connsiteY86" fmla="*/ 189814 h 284925"/>
                  <a:gd name="connsiteX87" fmla="*/ 225651 w 285226"/>
                  <a:gd name="connsiteY87" fmla="*/ 182589 h 284925"/>
                  <a:gd name="connsiteX88" fmla="*/ 253038 w 285226"/>
                  <a:gd name="connsiteY88" fmla="*/ 174768 h 284925"/>
                  <a:gd name="connsiteX89" fmla="*/ 261261 w 285226"/>
                  <a:gd name="connsiteY89" fmla="*/ 176889 h 284925"/>
                  <a:gd name="connsiteX90" fmla="*/ 262787 w 285226"/>
                  <a:gd name="connsiteY90" fmla="*/ 178414 h 284925"/>
                  <a:gd name="connsiteX91" fmla="*/ 234471 w 285226"/>
                  <a:gd name="connsiteY91" fmla="*/ 197303 h 28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5226" h="284925">
                    <a:moveTo>
                      <a:pt x="282614" y="173641"/>
                    </a:moveTo>
                    <a:lnTo>
                      <a:pt x="273595" y="164627"/>
                    </a:lnTo>
                    <a:cubicBezTo>
                      <a:pt x="266964" y="157999"/>
                      <a:pt x="257283" y="155481"/>
                      <a:pt x="248264" y="158066"/>
                    </a:cubicBezTo>
                    <a:lnTo>
                      <a:pt x="214975" y="167544"/>
                    </a:lnTo>
                    <a:cubicBezTo>
                      <a:pt x="204564" y="153824"/>
                      <a:pt x="191898" y="139375"/>
                      <a:pt x="177840" y="125257"/>
                    </a:cubicBezTo>
                    <a:lnTo>
                      <a:pt x="171739" y="119159"/>
                    </a:lnTo>
                    <a:lnTo>
                      <a:pt x="275519" y="79126"/>
                    </a:lnTo>
                    <a:cubicBezTo>
                      <a:pt x="278237" y="78066"/>
                      <a:pt x="280293" y="75680"/>
                      <a:pt x="280890" y="72830"/>
                    </a:cubicBezTo>
                    <a:cubicBezTo>
                      <a:pt x="281487" y="69980"/>
                      <a:pt x="280625" y="66997"/>
                      <a:pt x="278503" y="64876"/>
                    </a:cubicBezTo>
                    <a:lnTo>
                      <a:pt x="267760" y="54139"/>
                    </a:lnTo>
                    <a:cubicBezTo>
                      <a:pt x="258410" y="44793"/>
                      <a:pt x="245015" y="40220"/>
                      <a:pt x="231885" y="41943"/>
                    </a:cubicBezTo>
                    <a:lnTo>
                      <a:pt x="110333" y="57784"/>
                    </a:lnTo>
                    <a:lnTo>
                      <a:pt x="72203" y="19673"/>
                    </a:lnTo>
                    <a:cubicBezTo>
                      <a:pt x="51182" y="-1337"/>
                      <a:pt x="23198" y="-6242"/>
                      <a:pt x="8476" y="8472"/>
                    </a:cubicBezTo>
                    <a:cubicBezTo>
                      <a:pt x="-6245" y="23186"/>
                      <a:pt x="-1338" y="51156"/>
                      <a:pt x="19683" y="72167"/>
                    </a:cubicBezTo>
                    <a:lnTo>
                      <a:pt x="57813" y="110278"/>
                    </a:lnTo>
                    <a:lnTo>
                      <a:pt x="41964" y="231769"/>
                    </a:lnTo>
                    <a:cubicBezTo>
                      <a:pt x="40240" y="244892"/>
                      <a:pt x="44816" y="258281"/>
                      <a:pt x="54166" y="267626"/>
                    </a:cubicBezTo>
                    <a:lnTo>
                      <a:pt x="64909" y="278364"/>
                    </a:lnTo>
                    <a:cubicBezTo>
                      <a:pt x="66566" y="280021"/>
                      <a:pt x="68755" y="280882"/>
                      <a:pt x="71076" y="280882"/>
                    </a:cubicBezTo>
                    <a:cubicBezTo>
                      <a:pt x="71672" y="280882"/>
                      <a:pt x="72269" y="280816"/>
                      <a:pt x="72866" y="280683"/>
                    </a:cubicBezTo>
                    <a:cubicBezTo>
                      <a:pt x="75718" y="280087"/>
                      <a:pt x="78105" y="278032"/>
                      <a:pt x="79166" y="275315"/>
                    </a:cubicBezTo>
                    <a:lnTo>
                      <a:pt x="119219" y="171587"/>
                    </a:lnTo>
                    <a:lnTo>
                      <a:pt x="125320" y="177684"/>
                    </a:lnTo>
                    <a:cubicBezTo>
                      <a:pt x="136858" y="189217"/>
                      <a:pt x="151977" y="202937"/>
                      <a:pt x="167627" y="214801"/>
                    </a:cubicBezTo>
                    <a:lnTo>
                      <a:pt x="158145" y="248074"/>
                    </a:lnTo>
                    <a:cubicBezTo>
                      <a:pt x="155558" y="257088"/>
                      <a:pt x="158078" y="266765"/>
                      <a:pt x="164710" y="273393"/>
                    </a:cubicBezTo>
                    <a:lnTo>
                      <a:pt x="173728" y="282407"/>
                    </a:lnTo>
                    <a:cubicBezTo>
                      <a:pt x="175386" y="284064"/>
                      <a:pt x="177574" y="284925"/>
                      <a:pt x="179895" y="284925"/>
                    </a:cubicBezTo>
                    <a:cubicBezTo>
                      <a:pt x="180160" y="284925"/>
                      <a:pt x="180492" y="284925"/>
                      <a:pt x="180757" y="284859"/>
                    </a:cubicBezTo>
                    <a:cubicBezTo>
                      <a:pt x="183344" y="284594"/>
                      <a:pt x="185664" y="283202"/>
                      <a:pt x="187123" y="281015"/>
                    </a:cubicBezTo>
                    <a:lnTo>
                      <a:pt x="213715" y="241114"/>
                    </a:lnTo>
                    <a:cubicBezTo>
                      <a:pt x="217760" y="242307"/>
                      <a:pt x="221606" y="243036"/>
                      <a:pt x="225121" y="243036"/>
                    </a:cubicBezTo>
                    <a:cubicBezTo>
                      <a:pt x="230426" y="243036"/>
                      <a:pt x="234935" y="241512"/>
                      <a:pt x="238383" y="238065"/>
                    </a:cubicBezTo>
                    <a:cubicBezTo>
                      <a:pt x="243887" y="232564"/>
                      <a:pt x="244882" y="224412"/>
                      <a:pt x="241566" y="213343"/>
                    </a:cubicBezTo>
                    <a:lnTo>
                      <a:pt x="281354" y="186831"/>
                    </a:lnTo>
                    <a:cubicBezTo>
                      <a:pt x="283542" y="185373"/>
                      <a:pt x="284935" y="183053"/>
                      <a:pt x="285200" y="180468"/>
                    </a:cubicBezTo>
                    <a:cubicBezTo>
                      <a:pt x="285399" y="178082"/>
                      <a:pt x="284471" y="175497"/>
                      <a:pt x="282614" y="173641"/>
                    </a:cubicBezTo>
                    <a:close/>
                    <a:moveTo>
                      <a:pt x="234206" y="59242"/>
                    </a:moveTo>
                    <a:cubicBezTo>
                      <a:pt x="241964" y="58182"/>
                      <a:pt x="249988" y="60966"/>
                      <a:pt x="255558" y="66467"/>
                    </a:cubicBezTo>
                    <a:lnTo>
                      <a:pt x="256885" y="67792"/>
                    </a:lnTo>
                    <a:lnTo>
                      <a:pt x="158410" y="105837"/>
                    </a:lnTo>
                    <a:lnTo>
                      <a:pt x="125983" y="73426"/>
                    </a:lnTo>
                    <a:lnTo>
                      <a:pt x="234206" y="59242"/>
                    </a:lnTo>
                    <a:close/>
                    <a:moveTo>
                      <a:pt x="67760" y="256823"/>
                    </a:moveTo>
                    <a:lnTo>
                      <a:pt x="66434" y="255497"/>
                    </a:lnTo>
                    <a:cubicBezTo>
                      <a:pt x="60863" y="249929"/>
                      <a:pt x="58145" y="241976"/>
                      <a:pt x="59206" y="234155"/>
                    </a:cubicBezTo>
                    <a:lnTo>
                      <a:pt x="73330" y="125920"/>
                    </a:lnTo>
                    <a:lnTo>
                      <a:pt x="105757" y="158331"/>
                    </a:lnTo>
                    <a:lnTo>
                      <a:pt x="67760" y="256823"/>
                    </a:lnTo>
                    <a:close/>
                    <a:moveTo>
                      <a:pt x="197336" y="234420"/>
                    </a:moveTo>
                    <a:lnTo>
                      <a:pt x="178436" y="262788"/>
                    </a:lnTo>
                    <a:lnTo>
                      <a:pt x="176911" y="261263"/>
                    </a:lnTo>
                    <a:cubicBezTo>
                      <a:pt x="174789" y="259076"/>
                      <a:pt x="173927" y="255961"/>
                      <a:pt x="174789" y="253045"/>
                    </a:cubicBezTo>
                    <a:lnTo>
                      <a:pt x="182614" y="225671"/>
                    </a:lnTo>
                    <a:cubicBezTo>
                      <a:pt x="187588" y="228919"/>
                      <a:pt x="192561" y="231835"/>
                      <a:pt x="197336" y="234420"/>
                    </a:cubicBezTo>
                    <a:cubicBezTo>
                      <a:pt x="197336" y="234420"/>
                      <a:pt x="197336" y="234420"/>
                      <a:pt x="197336" y="234420"/>
                    </a:cubicBezTo>
                    <a:close/>
                    <a:moveTo>
                      <a:pt x="225917" y="225870"/>
                    </a:moveTo>
                    <a:cubicBezTo>
                      <a:pt x="223927" y="226466"/>
                      <a:pt x="220015" y="225671"/>
                      <a:pt x="214577" y="223418"/>
                    </a:cubicBezTo>
                    <a:cubicBezTo>
                      <a:pt x="214245" y="223219"/>
                      <a:pt x="213847" y="222954"/>
                      <a:pt x="213450" y="222821"/>
                    </a:cubicBezTo>
                    <a:cubicBezTo>
                      <a:pt x="209272" y="221098"/>
                      <a:pt x="204630" y="218712"/>
                      <a:pt x="199524" y="215663"/>
                    </a:cubicBezTo>
                    <a:cubicBezTo>
                      <a:pt x="199192" y="215464"/>
                      <a:pt x="198861" y="215265"/>
                      <a:pt x="198529" y="215066"/>
                    </a:cubicBezTo>
                    <a:cubicBezTo>
                      <a:pt x="196540" y="213873"/>
                      <a:pt x="194484" y="212548"/>
                      <a:pt x="192428" y="211222"/>
                    </a:cubicBezTo>
                    <a:cubicBezTo>
                      <a:pt x="191765" y="210758"/>
                      <a:pt x="191102" y="210360"/>
                      <a:pt x="190439" y="209896"/>
                    </a:cubicBezTo>
                    <a:cubicBezTo>
                      <a:pt x="187919" y="208173"/>
                      <a:pt x="185333" y="206450"/>
                      <a:pt x="182680" y="204528"/>
                    </a:cubicBezTo>
                    <a:cubicBezTo>
                      <a:pt x="169484" y="194983"/>
                      <a:pt x="154099" y="182059"/>
                      <a:pt x="137521" y="165555"/>
                    </a:cubicBezTo>
                    <a:lnTo>
                      <a:pt x="122004" y="150046"/>
                    </a:lnTo>
                    <a:lnTo>
                      <a:pt x="73065" y="101131"/>
                    </a:lnTo>
                    <a:cubicBezTo>
                      <a:pt x="73065" y="101131"/>
                      <a:pt x="73065" y="101131"/>
                      <a:pt x="73065" y="101131"/>
                    </a:cubicBezTo>
                    <a:lnTo>
                      <a:pt x="31885" y="59971"/>
                    </a:lnTo>
                    <a:cubicBezTo>
                      <a:pt x="17031" y="45125"/>
                      <a:pt x="14113" y="27428"/>
                      <a:pt x="20678" y="20800"/>
                    </a:cubicBezTo>
                    <a:cubicBezTo>
                      <a:pt x="22866" y="18613"/>
                      <a:pt x="26314" y="17486"/>
                      <a:pt x="30426" y="17486"/>
                    </a:cubicBezTo>
                    <a:cubicBezTo>
                      <a:pt x="38715" y="17486"/>
                      <a:pt x="49922" y="22126"/>
                      <a:pt x="59802" y="32001"/>
                    </a:cubicBezTo>
                    <a:lnTo>
                      <a:pt x="100983" y="73161"/>
                    </a:lnTo>
                    <a:cubicBezTo>
                      <a:pt x="100983" y="73161"/>
                      <a:pt x="100983" y="73161"/>
                      <a:pt x="100983" y="73161"/>
                    </a:cubicBezTo>
                    <a:lnTo>
                      <a:pt x="149922" y="122076"/>
                    </a:lnTo>
                    <a:lnTo>
                      <a:pt x="165439" y="137585"/>
                    </a:lnTo>
                    <a:cubicBezTo>
                      <a:pt x="182017" y="154155"/>
                      <a:pt x="194882" y="169466"/>
                      <a:pt x="204431" y="182655"/>
                    </a:cubicBezTo>
                    <a:cubicBezTo>
                      <a:pt x="206354" y="185307"/>
                      <a:pt x="208145" y="187958"/>
                      <a:pt x="209869" y="190476"/>
                    </a:cubicBezTo>
                    <a:cubicBezTo>
                      <a:pt x="210267" y="191139"/>
                      <a:pt x="210665" y="191736"/>
                      <a:pt x="211062" y="192332"/>
                    </a:cubicBezTo>
                    <a:cubicBezTo>
                      <a:pt x="212455" y="194453"/>
                      <a:pt x="213847" y="196574"/>
                      <a:pt x="215041" y="198629"/>
                    </a:cubicBezTo>
                    <a:cubicBezTo>
                      <a:pt x="215174" y="198894"/>
                      <a:pt x="215373" y="199159"/>
                      <a:pt x="215505" y="199424"/>
                    </a:cubicBezTo>
                    <a:cubicBezTo>
                      <a:pt x="218489" y="204461"/>
                      <a:pt x="220943" y="209167"/>
                      <a:pt x="222667" y="213343"/>
                    </a:cubicBezTo>
                    <a:cubicBezTo>
                      <a:pt x="222800" y="213741"/>
                      <a:pt x="223065" y="214072"/>
                      <a:pt x="223264" y="214470"/>
                    </a:cubicBezTo>
                    <a:cubicBezTo>
                      <a:pt x="225717" y="219971"/>
                      <a:pt x="226513" y="223881"/>
                      <a:pt x="225917" y="225870"/>
                    </a:cubicBezTo>
                    <a:close/>
                    <a:moveTo>
                      <a:pt x="234471" y="197303"/>
                    </a:moveTo>
                    <a:cubicBezTo>
                      <a:pt x="233211" y="194917"/>
                      <a:pt x="231818" y="192399"/>
                      <a:pt x="230227" y="189814"/>
                    </a:cubicBezTo>
                    <a:cubicBezTo>
                      <a:pt x="228834" y="187428"/>
                      <a:pt x="227309" y="185041"/>
                      <a:pt x="225651" y="182589"/>
                    </a:cubicBezTo>
                    <a:lnTo>
                      <a:pt x="253038" y="174768"/>
                    </a:lnTo>
                    <a:cubicBezTo>
                      <a:pt x="255956" y="173973"/>
                      <a:pt x="259139" y="174768"/>
                      <a:pt x="261261" y="176889"/>
                    </a:cubicBezTo>
                    <a:lnTo>
                      <a:pt x="262787" y="178414"/>
                    </a:lnTo>
                    <a:lnTo>
                      <a:pt x="234471" y="19730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" name="Forma libre 6">
                <a:extLst>
                  <a:ext uri="{FF2B5EF4-FFF2-40B4-BE49-F238E27FC236}">
                    <a16:creationId xmlns:a16="http://schemas.microsoft.com/office/drawing/2014/main" id="{82CF87C0-C182-0F43-858E-D8908DF972D9}"/>
                  </a:ext>
                </a:extLst>
              </p:cNvPr>
              <p:cNvSpPr/>
              <p:nvPr/>
            </p:nvSpPr>
            <p:spPr>
              <a:xfrm>
                <a:off x="1022590" y="1675321"/>
                <a:ext cx="420669" cy="456999"/>
              </a:xfrm>
              <a:custGeom>
                <a:avLst/>
                <a:gdLst>
                  <a:gd name="connsiteX0" fmla="*/ 383687 w 420669"/>
                  <a:gd name="connsiteY0" fmla="*/ 371764 h 456999"/>
                  <a:gd name="connsiteX1" fmla="*/ 228647 w 420669"/>
                  <a:gd name="connsiteY1" fmla="*/ 439568 h 456999"/>
                  <a:gd name="connsiteX2" fmla="*/ 180637 w 420669"/>
                  <a:gd name="connsiteY2" fmla="*/ 434000 h 456999"/>
                  <a:gd name="connsiteX3" fmla="*/ 195623 w 420669"/>
                  <a:gd name="connsiteY3" fmla="*/ 398342 h 456999"/>
                  <a:gd name="connsiteX4" fmla="*/ 197281 w 420669"/>
                  <a:gd name="connsiteY4" fmla="*/ 396155 h 456999"/>
                  <a:gd name="connsiteX5" fmla="*/ 216512 w 420669"/>
                  <a:gd name="connsiteY5" fmla="*/ 378392 h 456999"/>
                  <a:gd name="connsiteX6" fmla="*/ 245690 w 420669"/>
                  <a:gd name="connsiteY6" fmla="*/ 347505 h 456999"/>
                  <a:gd name="connsiteX7" fmla="*/ 255371 w 420669"/>
                  <a:gd name="connsiteY7" fmla="*/ 291167 h 456999"/>
                  <a:gd name="connsiteX8" fmla="*/ 250663 w 420669"/>
                  <a:gd name="connsiteY8" fmla="*/ 285003 h 456999"/>
                  <a:gd name="connsiteX9" fmla="*/ 216379 w 420669"/>
                  <a:gd name="connsiteY9" fmla="*/ 268964 h 456999"/>
                  <a:gd name="connsiteX10" fmla="*/ 211737 w 420669"/>
                  <a:gd name="connsiteY10" fmla="*/ 267837 h 456999"/>
                  <a:gd name="connsiteX11" fmla="*/ 187003 w 420669"/>
                  <a:gd name="connsiteY11" fmla="*/ 254647 h 456999"/>
                  <a:gd name="connsiteX12" fmla="*/ 153515 w 420669"/>
                  <a:gd name="connsiteY12" fmla="*/ 239005 h 456999"/>
                  <a:gd name="connsiteX13" fmla="*/ 135610 w 420669"/>
                  <a:gd name="connsiteY13" fmla="*/ 239204 h 456999"/>
                  <a:gd name="connsiteX14" fmla="*/ 125265 w 420669"/>
                  <a:gd name="connsiteY14" fmla="*/ 239071 h 456999"/>
                  <a:gd name="connsiteX15" fmla="*/ 81698 w 420669"/>
                  <a:gd name="connsiteY15" fmla="*/ 206197 h 456999"/>
                  <a:gd name="connsiteX16" fmla="*/ 83488 w 420669"/>
                  <a:gd name="connsiteY16" fmla="*/ 194134 h 456999"/>
                  <a:gd name="connsiteX17" fmla="*/ 99934 w 420669"/>
                  <a:gd name="connsiteY17" fmla="*/ 184921 h 456999"/>
                  <a:gd name="connsiteX18" fmla="*/ 116379 w 420669"/>
                  <a:gd name="connsiteY18" fmla="*/ 200033 h 456999"/>
                  <a:gd name="connsiteX19" fmla="*/ 120491 w 420669"/>
                  <a:gd name="connsiteY19" fmla="*/ 206064 h 456999"/>
                  <a:gd name="connsiteX20" fmla="*/ 127851 w 420669"/>
                  <a:gd name="connsiteY20" fmla="*/ 209643 h 456999"/>
                  <a:gd name="connsiteX21" fmla="*/ 137467 w 420669"/>
                  <a:gd name="connsiteY21" fmla="*/ 205004 h 456999"/>
                  <a:gd name="connsiteX22" fmla="*/ 141711 w 420669"/>
                  <a:gd name="connsiteY22" fmla="*/ 192543 h 456999"/>
                  <a:gd name="connsiteX23" fmla="*/ 139058 w 420669"/>
                  <a:gd name="connsiteY23" fmla="*/ 182734 h 456999"/>
                  <a:gd name="connsiteX24" fmla="*/ 138329 w 420669"/>
                  <a:gd name="connsiteY24" fmla="*/ 180944 h 456999"/>
                  <a:gd name="connsiteX25" fmla="*/ 138992 w 420669"/>
                  <a:gd name="connsiteY25" fmla="*/ 175575 h 456999"/>
                  <a:gd name="connsiteX26" fmla="*/ 146154 w 420669"/>
                  <a:gd name="connsiteY26" fmla="*/ 170737 h 456999"/>
                  <a:gd name="connsiteX27" fmla="*/ 161737 w 420669"/>
                  <a:gd name="connsiteY27" fmla="*/ 160397 h 456999"/>
                  <a:gd name="connsiteX28" fmla="*/ 167904 w 420669"/>
                  <a:gd name="connsiteY28" fmla="*/ 138989 h 456999"/>
                  <a:gd name="connsiteX29" fmla="*/ 169562 w 420669"/>
                  <a:gd name="connsiteY29" fmla="*/ 127058 h 456999"/>
                  <a:gd name="connsiteX30" fmla="*/ 187268 w 420669"/>
                  <a:gd name="connsiteY30" fmla="*/ 114399 h 456999"/>
                  <a:gd name="connsiteX31" fmla="*/ 208223 w 420669"/>
                  <a:gd name="connsiteY31" fmla="*/ 97299 h 456999"/>
                  <a:gd name="connsiteX32" fmla="*/ 197016 w 420669"/>
                  <a:gd name="connsiteY32" fmla="*/ 62767 h 456999"/>
                  <a:gd name="connsiteX33" fmla="*/ 145623 w 420669"/>
                  <a:gd name="connsiteY33" fmla="*/ 34399 h 456999"/>
                  <a:gd name="connsiteX34" fmla="*/ 228647 w 420669"/>
                  <a:gd name="connsiteY34" fmla="*/ 17365 h 456999"/>
                  <a:gd name="connsiteX35" fmla="*/ 404708 w 420669"/>
                  <a:gd name="connsiteY35" fmla="*/ 111880 h 456999"/>
                  <a:gd name="connsiteX36" fmla="*/ 416777 w 420669"/>
                  <a:gd name="connsiteY36" fmla="*/ 114333 h 456999"/>
                  <a:gd name="connsiteX37" fmla="*/ 419231 w 420669"/>
                  <a:gd name="connsiteY37" fmla="*/ 102270 h 456999"/>
                  <a:gd name="connsiteX38" fmla="*/ 228647 w 420669"/>
                  <a:gd name="connsiteY38" fmla="*/ 0 h 456999"/>
                  <a:gd name="connsiteX39" fmla="*/ 80438 w 420669"/>
                  <a:gd name="connsiteY39" fmla="*/ 54747 h 456999"/>
                  <a:gd name="connsiteX40" fmla="*/ 79907 w 420669"/>
                  <a:gd name="connsiteY40" fmla="*/ 55079 h 456999"/>
                  <a:gd name="connsiteX41" fmla="*/ 75133 w 420669"/>
                  <a:gd name="connsiteY41" fmla="*/ 59387 h 456999"/>
                  <a:gd name="connsiteX42" fmla="*/ 74934 w 420669"/>
                  <a:gd name="connsiteY42" fmla="*/ 59519 h 456999"/>
                  <a:gd name="connsiteX43" fmla="*/ 39257 w 420669"/>
                  <a:gd name="connsiteY43" fmla="*/ 100679 h 456999"/>
                  <a:gd name="connsiteX44" fmla="*/ 38462 w 420669"/>
                  <a:gd name="connsiteY44" fmla="*/ 101872 h 456999"/>
                  <a:gd name="connsiteX45" fmla="*/ 33621 w 420669"/>
                  <a:gd name="connsiteY45" fmla="*/ 109362 h 456999"/>
                  <a:gd name="connsiteX46" fmla="*/ 31764 w 420669"/>
                  <a:gd name="connsiteY46" fmla="*/ 112477 h 456999"/>
                  <a:gd name="connsiteX47" fmla="*/ 28448 w 420669"/>
                  <a:gd name="connsiteY47" fmla="*/ 118243 h 456999"/>
                  <a:gd name="connsiteX48" fmla="*/ 26260 w 420669"/>
                  <a:gd name="connsiteY48" fmla="*/ 122353 h 456999"/>
                  <a:gd name="connsiteX49" fmla="*/ 23674 w 420669"/>
                  <a:gd name="connsiteY49" fmla="*/ 127324 h 456999"/>
                  <a:gd name="connsiteX50" fmla="*/ 21353 w 420669"/>
                  <a:gd name="connsiteY50" fmla="*/ 132096 h 456999"/>
                  <a:gd name="connsiteX51" fmla="*/ 19297 w 420669"/>
                  <a:gd name="connsiteY51" fmla="*/ 136603 h 456999"/>
                  <a:gd name="connsiteX52" fmla="*/ 17042 w 420669"/>
                  <a:gd name="connsiteY52" fmla="*/ 141905 h 456999"/>
                  <a:gd name="connsiteX53" fmla="*/ 15451 w 420669"/>
                  <a:gd name="connsiteY53" fmla="*/ 146015 h 456999"/>
                  <a:gd name="connsiteX54" fmla="*/ 13263 w 420669"/>
                  <a:gd name="connsiteY54" fmla="*/ 151847 h 456999"/>
                  <a:gd name="connsiteX55" fmla="*/ 12003 w 420669"/>
                  <a:gd name="connsiteY55" fmla="*/ 155493 h 456999"/>
                  <a:gd name="connsiteX56" fmla="*/ 9881 w 420669"/>
                  <a:gd name="connsiteY56" fmla="*/ 161922 h 456999"/>
                  <a:gd name="connsiteX57" fmla="*/ 9284 w 420669"/>
                  <a:gd name="connsiteY57" fmla="*/ 164109 h 456999"/>
                  <a:gd name="connsiteX58" fmla="*/ 3382 w 420669"/>
                  <a:gd name="connsiteY58" fmla="*/ 189428 h 456999"/>
                  <a:gd name="connsiteX59" fmla="*/ 3050 w 420669"/>
                  <a:gd name="connsiteY59" fmla="*/ 191350 h 456999"/>
                  <a:gd name="connsiteX60" fmla="*/ 3050 w 420669"/>
                  <a:gd name="connsiteY60" fmla="*/ 191416 h 456999"/>
                  <a:gd name="connsiteX61" fmla="*/ 0 w 420669"/>
                  <a:gd name="connsiteY61" fmla="*/ 228533 h 456999"/>
                  <a:gd name="connsiteX62" fmla="*/ 144695 w 420669"/>
                  <a:gd name="connsiteY62" fmla="*/ 441026 h 456999"/>
                  <a:gd name="connsiteX63" fmla="*/ 144960 w 420669"/>
                  <a:gd name="connsiteY63" fmla="*/ 441159 h 456999"/>
                  <a:gd name="connsiteX64" fmla="*/ 146684 w 420669"/>
                  <a:gd name="connsiteY64" fmla="*/ 441755 h 456999"/>
                  <a:gd name="connsiteX65" fmla="*/ 155040 w 420669"/>
                  <a:gd name="connsiteY65" fmla="*/ 444804 h 456999"/>
                  <a:gd name="connsiteX66" fmla="*/ 158289 w 420669"/>
                  <a:gd name="connsiteY66" fmla="*/ 445931 h 456999"/>
                  <a:gd name="connsiteX67" fmla="*/ 167175 w 420669"/>
                  <a:gd name="connsiteY67" fmla="*/ 448582 h 456999"/>
                  <a:gd name="connsiteX68" fmla="*/ 169231 w 420669"/>
                  <a:gd name="connsiteY68" fmla="*/ 449179 h 456999"/>
                  <a:gd name="connsiteX69" fmla="*/ 169430 w 420669"/>
                  <a:gd name="connsiteY69" fmla="*/ 449179 h 456999"/>
                  <a:gd name="connsiteX70" fmla="*/ 228713 w 420669"/>
                  <a:gd name="connsiteY70" fmla="*/ 457000 h 456999"/>
                  <a:gd name="connsiteX71" fmla="*/ 396485 w 420669"/>
                  <a:gd name="connsiteY71" fmla="*/ 383628 h 456999"/>
                  <a:gd name="connsiteX72" fmla="*/ 396021 w 420669"/>
                  <a:gd name="connsiteY72" fmla="*/ 371366 h 456999"/>
                  <a:gd name="connsiteX73" fmla="*/ 383687 w 420669"/>
                  <a:gd name="connsiteY73" fmla="*/ 371764 h 456999"/>
                  <a:gd name="connsiteX74" fmla="*/ 131698 w 420669"/>
                  <a:gd name="connsiteY74" fmla="*/ 260016 h 456999"/>
                  <a:gd name="connsiteX75" fmla="*/ 132162 w 420669"/>
                  <a:gd name="connsiteY75" fmla="*/ 257100 h 456999"/>
                  <a:gd name="connsiteX76" fmla="*/ 138793 w 420669"/>
                  <a:gd name="connsiteY76" fmla="*/ 256238 h 456999"/>
                  <a:gd name="connsiteX77" fmla="*/ 150928 w 420669"/>
                  <a:gd name="connsiteY77" fmla="*/ 256105 h 456999"/>
                  <a:gd name="connsiteX78" fmla="*/ 176061 w 420669"/>
                  <a:gd name="connsiteY78" fmla="*/ 268036 h 456999"/>
                  <a:gd name="connsiteX79" fmla="*/ 207427 w 420669"/>
                  <a:gd name="connsiteY79" fmla="*/ 284606 h 456999"/>
                  <a:gd name="connsiteX80" fmla="*/ 212334 w 420669"/>
                  <a:gd name="connsiteY80" fmla="*/ 285799 h 456999"/>
                  <a:gd name="connsiteX81" fmla="*/ 238926 w 420669"/>
                  <a:gd name="connsiteY81" fmla="*/ 297663 h 456999"/>
                  <a:gd name="connsiteX82" fmla="*/ 240186 w 420669"/>
                  <a:gd name="connsiteY82" fmla="*/ 299452 h 456999"/>
                  <a:gd name="connsiteX83" fmla="*/ 230769 w 420669"/>
                  <a:gd name="connsiteY83" fmla="*/ 338690 h 456999"/>
                  <a:gd name="connsiteX84" fmla="*/ 206167 w 420669"/>
                  <a:gd name="connsiteY84" fmla="*/ 364473 h 456999"/>
                  <a:gd name="connsiteX85" fmla="*/ 183554 w 420669"/>
                  <a:gd name="connsiteY85" fmla="*/ 385550 h 456999"/>
                  <a:gd name="connsiteX86" fmla="*/ 181897 w 420669"/>
                  <a:gd name="connsiteY86" fmla="*/ 387671 h 456999"/>
                  <a:gd name="connsiteX87" fmla="*/ 163660 w 420669"/>
                  <a:gd name="connsiteY87" fmla="*/ 429228 h 456999"/>
                  <a:gd name="connsiteX88" fmla="*/ 160809 w 420669"/>
                  <a:gd name="connsiteY88" fmla="*/ 428234 h 456999"/>
                  <a:gd name="connsiteX89" fmla="*/ 155040 w 420669"/>
                  <a:gd name="connsiteY89" fmla="*/ 426246 h 456999"/>
                  <a:gd name="connsiteX90" fmla="*/ 154708 w 420669"/>
                  <a:gd name="connsiteY90" fmla="*/ 426113 h 456999"/>
                  <a:gd name="connsiteX91" fmla="*/ 151260 w 420669"/>
                  <a:gd name="connsiteY91" fmla="*/ 391051 h 456999"/>
                  <a:gd name="connsiteX92" fmla="*/ 153846 w 420669"/>
                  <a:gd name="connsiteY92" fmla="*/ 361954 h 456999"/>
                  <a:gd name="connsiteX93" fmla="*/ 149867 w 420669"/>
                  <a:gd name="connsiteY93" fmla="*/ 328748 h 456999"/>
                  <a:gd name="connsiteX94" fmla="*/ 138064 w 420669"/>
                  <a:gd name="connsiteY94" fmla="*/ 316685 h 456999"/>
                  <a:gd name="connsiteX95" fmla="*/ 130703 w 420669"/>
                  <a:gd name="connsiteY95" fmla="*/ 309461 h 456999"/>
                  <a:gd name="connsiteX96" fmla="*/ 131698 w 420669"/>
                  <a:gd name="connsiteY96" fmla="*/ 260016 h 456999"/>
                  <a:gd name="connsiteX97" fmla="*/ 183753 w 420669"/>
                  <a:gd name="connsiteY97" fmla="*/ 73836 h 456999"/>
                  <a:gd name="connsiteX98" fmla="*/ 191711 w 420669"/>
                  <a:gd name="connsiteY98" fmla="*/ 91996 h 456999"/>
                  <a:gd name="connsiteX99" fmla="*/ 181300 w 420669"/>
                  <a:gd name="connsiteY99" fmla="*/ 98028 h 456999"/>
                  <a:gd name="connsiteX100" fmla="*/ 153846 w 420669"/>
                  <a:gd name="connsiteY100" fmla="*/ 119635 h 456999"/>
                  <a:gd name="connsiteX101" fmla="*/ 150597 w 420669"/>
                  <a:gd name="connsiteY101" fmla="*/ 139585 h 456999"/>
                  <a:gd name="connsiteX102" fmla="*/ 148674 w 420669"/>
                  <a:gd name="connsiteY102" fmla="*/ 148931 h 456999"/>
                  <a:gd name="connsiteX103" fmla="*/ 139324 w 420669"/>
                  <a:gd name="connsiteY103" fmla="*/ 154631 h 456999"/>
                  <a:gd name="connsiteX104" fmla="*/ 122613 w 420669"/>
                  <a:gd name="connsiteY104" fmla="*/ 169875 h 456999"/>
                  <a:gd name="connsiteX105" fmla="*/ 121087 w 420669"/>
                  <a:gd name="connsiteY105" fmla="*/ 177431 h 456999"/>
                  <a:gd name="connsiteX106" fmla="*/ 101857 w 420669"/>
                  <a:gd name="connsiteY106" fmla="*/ 167555 h 456999"/>
                  <a:gd name="connsiteX107" fmla="*/ 67905 w 420669"/>
                  <a:gd name="connsiteY107" fmla="*/ 186313 h 456999"/>
                  <a:gd name="connsiteX108" fmla="*/ 64456 w 420669"/>
                  <a:gd name="connsiteY108" fmla="*/ 208052 h 456999"/>
                  <a:gd name="connsiteX109" fmla="*/ 86605 w 420669"/>
                  <a:gd name="connsiteY109" fmla="*/ 242253 h 456999"/>
                  <a:gd name="connsiteX110" fmla="*/ 79045 w 420669"/>
                  <a:gd name="connsiteY110" fmla="*/ 239469 h 456999"/>
                  <a:gd name="connsiteX111" fmla="*/ 20955 w 420669"/>
                  <a:gd name="connsiteY111" fmla="*/ 190687 h 456999"/>
                  <a:gd name="connsiteX112" fmla="*/ 21088 w 420669"/>
                  <a:gd name="connsiteY112" fmla="*/ 189892 h 456999"/>
                  <a:gd name="connsiteX113" fmla="*/ 24602 w 420669"/>
                  <a:gd name="connsiteY113" fmla="*/ 174117 h 456999"/>
                  <a:gd name="connsiteX114" fmla="*/ 24735 w 420669"/>
                  <a:gd name="connsiteY114" fmla="*/ 173521 h 456999"/>
                  <a:gd name="connsiteX115" fmla="*/ 29443 w 420669"/>
                  <a:gd name="connsiteY115" fmla="*/ 158276 h 456999"/>
                  <a:gd name="connsiteX116" fmla="*/ 29775 w 420669"/>
                  <a:gd name="connsiteY116" fmla="*/ 157348 h 456999"/>
                  <a:gd name="connsiteX117" fmla="*/ 35610 w 420669"/>
                  <a:gd name="connsiteY117" fmla="*/ 142899 h 456999"/>
                  <a:gd name="connsiteX118" fmla="*/ 36538 w 420669"/>
                  <a:gd name="connsiteY118" fmla="*/ 140778 h 456999"/>
                  <a:gd name="connsiteX119" fmla="*/ 43435 w 420669"/>
                  <a:gd name="connsiteY119" fmla="*/ 126992 h 456999"/>
                  <a:gd name="connsiteX120" fmla="*/ 44098 w 420669"/>
                  <a:gd name="connsiteY120" fmla="*/ 125799 h 456999"/>
                  <a:gd name="connsiteX121" fmla="*/ 51393 w 420669"/>
                  <a:gd name="connsiteY121" fmla="*/ 113736 h 456999"/>
                  <a:gd name="connsiteX122" fmla="*/ 52918 w 420669"/>
                  <a:gd name="connsiteY122" fmla="*/ 111350 h 456999"/>
                  <a:gd name="connsiteX123" fmla="*/ 61141 w 420669"/>
                  <a:gd name="connsiteY123" fmla="*/ 99884 h 456999"/>
                  <a:gd name="connsiteX124" fmla="*/ 63727 w 420669"/>
                  <a:gd name="connsiteY124" fmla="*/ 96570 h 456999"/>
                  <a:gd name="connsiteX125" fmla="*/ 72613 w 420669"/>
                  <a:gd name="connsiteY125" fmla="*/ 86098 h 456999"/>
                  <a:gd name="connsiteX126" fmla="*/ 75332 w 420669"/>
                  <a:gd name="connsiteY126" fmla="*/ 83248 h 456999"/>
                  <a:gd name="connsiteX127" fmla="*/ 83488 w 420669"/>
                  <a:gd name="connsiteY127" fmla="*/ 75095 h 456999"/>
                  <a:gd name="connsiteX128" fmla="*/ 85610 w 420669"/>
                  <a:gd name="connsiteY128" fmla="*/ 73107 h 456999"/>
                  <a:gd name="connsiteX129" fmla="*/ 88263 w 420669"/>
                  <a:gd name="connsiteY129" fmla="*/ 75758 h 456999"/>
                  <a:gd name="connsiteX130" fmla="*/ 121087 w 420669"/>
                  <a:gd name="connsiteY130" fmla="*/ 94316 h 456999"/>
                  <a:gd name="connsiteX131" fmla="*/ 125000 w 420669"/>
                  <a:gd name="connsiteY131" fmla="*/ 93388 h 456999"/>
                  <a:gd name="connsiteX132" fmla="*/ 140451 w 420669"/>
                  <a:gd name="connsiteY132" fmla="*/ 60315 h 456999"/>
                  <a:gd name="connsiteX133" fmla="*/ 140782 w 420669"/>
                  <a:gd name="connsiteY133" fmla="*/ 52162 h 456999"/>
                  <a:gd name="connsiteX134" fmla="*/ 143501 w 420669"/>
                  <a:gd name="connsiteY134" fmla="*/ 51632 h 456999"/>
                  <a:gd name="connsiteX135" fmla="*/ 183753 w 420669"/>
                  <a:gd name="connsiteY135" fmla="*/ 73836 h 456999"/>
                  <a:gd name="connsiteX136" fmla="*/ 123011 w 420669"/>
                  <a:gd name="connsiteY136" fmla="*/ 60514 h 456999"/>
                  <a:gd name="connsiteX137" fmla="*/ 118965 w 420669"/>
                  <a:gd name="connsiteY137" fmla="*/ 76951 h 456999"/>
                  <a:gd name="connsiteX138" fmla="*/ 100530 w 420669"/>
                  <a:gd name="connsiteY138" fmla="*/ 63695 h 456999"/>
                  <a:gd name="connsiteX139" fmla="*/ 98873 w 420669"/>
                  <a:gd name="connsiteY139" fmla="*/ 62104 h 456999"/>
                  <a:gd name="connsiteX140" fmla="*/ 125332 w 420669"/>
                  <a:gd name="connsiteY140" fmla="*/ 44474 h 456999"/>
                  <a:gd name="connsiteX141" fmla="*/ 123011 w 420669"/>
                  <a:gd name="connsiteY141" fmla="*/ 60514 h 456999"/>
                  <a:gd name="connsiteX142" fmla="*/ 17440 w 420669"/>
                  <a:gd name="connsiteY142" fmla="*/ 228467 h 456999"/>
                  <a:gd name="connsiteX143" fmla="*/ 17905 w 420669"/>
                  <a:gd name="connsiteY143" fmla="*/ 215343 h 456999"/>
                  <a:gd name="connsiteX144" fmla="*/ 72414 w 420669"/>
                  <a:gd name="connsiteY144" fmla="*/ 255575 h 456999"/>
                  <a:gd name="connsiteX145" fmla="*/ 111870 w 420669"/>
                  <a:gd name="connsiteY145" fmla="*/ 265186 h 456999"/>
                  <a:gd name="connsiteX146" fmla="*/ 116313 w 420669"/>
                  <a:gd name="connsiteY146" fmla="*/ 319336 h 456999"/>
                  <a:gd name="connsiteX147" fmla="*/ 127785 w 420669"/>
                  <a:gd name="connsiteY147" fmla="*/ 330803 h 456999"/>
                  <a:gd name="connsiteX148" fmla="*/ 135345 w 420669"/>
                  <a:gd name="connsiteY148" fmla="*/ 338359 h 456999"/>
                  <a:gd name="connsiteX149" fmla="*/ 136671 w 420669"/>
                  <a:gd name="connsiteY149" fmla="*/ 359701 h 456999"/>
                  <a:gd name="connsiteX150" fmla="*/ 133952 w 420669"/>
                  <a:gd name="connsiteY150" fmla="*/ 390720 h 456999"/>
                  <a:gd name="connsiteX151" fmla="*/ 135080 w 420669"/>
                  <a:gd name="connsiteY151" fmla="*/ 417696 h 456999"/>
                  <a:gd name="connsiteX152" fmla="*/ 17440 w 420669"/>
                  <a:gd name="connsiteY152" fmla="*/ 228467 h 45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420669" h="456999">
                    <a:moveTo>
                      <a:pt x="383687" y="371764"/>
                    </a:moveTo>
                    <a:cubicBezTo>
                      <a:pt x="343767" y="414846"/>
                      <a:pt x="287268" y="439568"/>
                      <a:pt x="228647" y="439568"/>
                    </a:cubicBezTo>
                    <a:cubicBezTo>
                      <a:pt x="212135" y="439568"/>
                      <a:pt x="196088" y="437580"/>
                      <a:pt x="180637" y="434000"/>
                    </a:cubicBezTo>
                    <a:cubicBezTo>
                      <a:pt x="182560" y="415310"/>
                      <a:pt x="188660" y="407356"/>
                      <a:pt x="195623" y="398342"/>
                    </a:cubicBezTo>
                    <a:lnTo>
                      <a:pt x="197281" y="396155"/>
                    </a:lnTo>
                    <a:cubicBezTo>
                      <a:pt x="203448" y="388069"/>
                      <a:pt x="209814" y="383363"/>
                      <a:pt x="216512" y="378392"/>
                    </a:cubicBezTo>
                    <a:cubicBezTo>
                      <a:pt x="225663" y="371631"/>
                      <a:pt x="236008" y="363876"/>
                      <a:pt x="245690" y="347505"/>
                    </a:cubicBezTo>
                    <a:cubicBezTo>
                      <a:pt x="250928" y="338690"/>
                      <a:pt x="266711" y="311847"/>
                      <a:pt x="255371" y="291167"/>
                    </a:cubicBezTo>
                    <a:cubicBezTo>
                      <a:pt x="254045" y="288715"/>
                      <a:pt x="252454" y="286660"/>
                      <a:pt x="250663" y="285003"/>
                    </a:cubicBezTo>
                    <a:cubicBezTo>
                      <a:pt x="239324" y="274531"/>
                      <a:pt x="227122" y="271615"/>
                      <a:pt x="216379" y="268964"/>
                    </a:cubicBezTo>
                    <a:cubicBezTo>
                      <a:pt x="214788" y="268566"/>
                      <a:pt x="213263" y="268235"/>
                      <a:pt x="211737" y="267837"/>
                    </a:cubicBezTo>
                    <a:cubicBezTo>
                      <a:pt x="199337" y="264655"/>
                      <a:pt x="193369" y="259751"/>
                      <a:pt x="187003" y="254647"/>
                    </a:cubicBezTo>
                    <a:cubicBezTo>
                      <a:pt x="179509" y="248549"/>
                      <a:pt x="171021" y="241656"/>
                      <a:pt x="153515" y="239005"/>
                    </a:cubicBezTo>
                    <a:cubicBezTo>
                      <a:pt x="144297" y="237613"/>
                      <a:pt x="139523" y="238541"/>
                      <a:pt x="135610" y="239204"/>
                    </a:cubicBezTo>
                    <a:cubicBezTo>
                      <a:pt x="132560" y="239801"/>
                      <a:pt x="130504" y="240132"/>
                      <a:pt x="125265" y="239071"/>
                    </a:cubicBezTo>
                    <a:cubicBezTo>
                      <a:pt x="110013" y="235890"/>
                      <a:pt x="84085" y="227406"/>
                      <a:pt x="81698" y="206197"/>
                    </a:cubicBezTo>
                    <a:cubicBezTo>
                      <a:pt x="81366" y="203015"/>
                      <a:pt x="81366" y="198376"/>
                      <a:pt x="83488" y="194134"/>
                    </a:cubicBezTo>
                    <a:cubicBezTo>
                      <a:pt x="86538" y="187970"/>
                      <a:pt x="93369" y="184192"/>
                      <a:pt x="99934" y="184921"/>
                    </a:cubicBezTo>
                    <a:cubicBezTo>
                      <a:pt x="106366" y="185650"/>
                      <a:pt x="110477" y="191085"/>
                      <a:pt x="116379" y="200033"/>
                    </a:cubicBezTo>
                    <a:cubicBezTo>
                      <a:pt x="117772" y="202087"/>
                      <a:pt x="119098" y="204142"/>
                      <a:pt x="120491" y="206064"/>
                    </a:cubicBezTo>
                    <a:cubicBezTo>
                      <a:pt x="122215" y="208384"/>
                      <a:pt x="125000" y="209776"/>
                      <a:pt x="127851" y="209643"/>
                    </a:cubicBezTo>
                    <a:cubicBezTo>
                      <a:pt x="131499" y="209511"/>
                      <a:pt x="134947" y="207854"/>
                      <a:pt x="137467" y="205004"/>
                    </a:cubicBezTo>
                    <a:cubicBezTo>
                      <a:pt x="140385" y="201756"/>
                      <a:pt x="141976" y="197050"/>
                      <a:pt x="141711" y="192543"/>
                    </a:cubicBezTo>
                    <a:cubicBezTo>
                      <a:pt x="141446" y="188632"/>
                      <a:pt x="140119" y="185385"/>
                      <a:pt x="139058" y="182734"/>
                    </a:cubicBezTo>
                    <a:cubicBezTo>
                      <a:pt x="138793" y="182137"/>
                      <a:pt x="138594" y="181541"/>
                      <a:pt x="138329" y="180944"/>
                    </a:cubicBezTo>
                    <a:cubicBezTo>
                      <a:pt x="138263" y="180016"/>
                      <a:pt x="138263" y="177895"/>
                      <a:pt x="138992" y="175575"/>
                    </a:cubicBezTo>
                    <a:cubicBezTo>
                      <a:pt x="139589" y="173852"/>
                      <a:pt x="141114" y="172924"/>
                      <a:pt x="146154" y="170737"/>
                    </a:cubicBezTo>
                    <a:cubicBezTo>
                      <a:pt x="150928" y="168682"/>
                      <a:pt x="156830" y="166097"/>
                      <a:pt x="161737" y="160397"/>
                    </a:cubicBezTo>
                    <a:cubicBezTo>
                      <a:pt x="168435" y="152642"/>
                      <a:pt x="168103" y="145087"/>
                      <a:pt x="167904" y="138989"/>
                    </a:cubicBezTo>
                    <a:cubicBezTo>
                      <a:pt x="167706" y="134681"/>
                      <a:pt x="167573" y="131234"/>
                      <a:pt x="169562" y="127058"/>
                    </a:cubicBezTo>
                    <a:cubicBezTo>
                      <a:pt x="173011" y="119701"/>
                      <a:pt x="179576" y="117249"/>
                      <a:pt x="187268" y="114399"/>
                    </a:cubicBezTo>
                    <a:cubicBezTo>
                      <a:pt x="195093" y="111483"/>
                      <a:pt x="204907" y="107904"/>
                      <a:pt x="208223" y="97299"/>
                    </a:cubicBezTo>
                    <a:cubicBezTo>
                      <a:pt x="211339" y="87357"/>
                      <a:pt x="207361" y="75095"/>
                      <a:pt x="197016" y="62767"/>
                    </a:cubicBezTo>
                    <a:cubicBezTo>
                      <a:pt x="185146" y="48517"/>
                      <a:pt x="164456" y="34333"/>
                      <a:pt x="145623" y="34399"/>
                    </a:cubicBezTo>
                    <a:cubicBezTo>
                      <a:pt x="171087" y="23463"/>
                      <a:pt x="199138" y="17365"/>
                      <a:pt x="228647" y="17365"/>
                    </a:cubicBezTo>
                    <a:cubicBezTo>
                      <a:pt x="299602" y="17365"/>
                      <a:pt x="365385" y="52692"/>
                      <a:pt x="404708" y="111880"/>
                    </a:cubicBezTo>
                    <a:cubicBezTo>
                      <a:pt x="407361" y="115857"/>
                      <a:pt x="412732" y="116984"/>
                      <a:pt x="416777" y="114333"/>
                    </a:cubicBezTo>
                    <a:cubicBezTo>
                      <a:pt x="420756" y="111682"/>
                      <a:pt x="421883" y="106313"/>
                      <a:pt x="419231" y="102270"/>
                    </a:cubicBezTo>
                    <a:cubicBezTo>
                      <a:pt x="376658" y="38243"/>
                      <a:pt x="305438" y="0"/>
                      <a:pt x="228647" y="0"/>
                    </a:cubicBezTo>
                    <a:cubicBezTo>
                      <a:pt x="172149" y="0"/>
                      <a:pt x="120358" y="20679"/>
                      <a:pt x="80438" y="54747"/>
                    </a:cubicBezTo>
                    <a:cubicBezTo>
                      <a:pt x="80305" y="54880"/>
                      <a:pt x="80106" y="54946"/>
                      <a:pt x="79907" y="55079"/>
                    </a:cubicBezTo>
                    <a:cubicBezTo>
                      <a:pt x="78249" y="56470"/>
                      <a:pt x="76724" y="57929"/>
                      <a:pt x="75133" y="59387"/>
                    </a:cubicBezTo>
                    <a:cubicBezTo>
                      <a:pt x="75066" y="59453"/>
                      <a:pt x="75000" y="59519"/>
                      <a:pt x="74934" y="59519"/>
                    </a:cubicBezTo>
                    <a:cubicBezTo>
                      <a:pt x="61340" y="71847"/>
                      <a:pt x="49403" y="85700"/>
                      <a:pt x="39257" y="100679"/>
                    </a:cubicBezTo>
                    <a:cubicBezTo>
                      <a:pt x="38992" y="101077"/>
                      <a:pt x="38727" y="101474"/>
                      <a:pt x="38462" y="101872"/>
                    </a:cubicBezTo>
                    <a:cubicBezTo>
                      <a:pt x="36804" y="104325"/>
                      <a:pt x="35212" y="106843"/>
                      <a:pt x="33621" y="109362"/>
                    </a:cubicBezTo>
                    <a:cubicBezTo>
                      <a:pt x="33024" y="110356"/>
                      <a:pt x="32427" y="111416"/>
                      <a:pt x="31764" y="112477"/>
                    </a:cubicBezTo>
                    <a:cubicBezTo>
                      <a:pt x="30637" y="114399"/>
                      <a:pt x="29509" y="116321"/>
                      <a:pt x="28448" y="118243"/>
                    </a:cubicBezTo>
                    <a:cubicBezTo>
                      <a:pt x="27719" y="119635"/>
                      <a:pt x="26989" y="120961"/>
                      <a:pt x="26260" y="122353"/>
                    </a:cubicBezTo>
                    <a:cubicBezTo>
                      <a:pt x="25398" y="124010"/>
                      <a:pt x="24536" y="125667"/>
                      <a:pt x="23674" y="127324"/>
                    </a:cubicBezTo>
                    <a:cubicBezTo>
                      <a:pt x="22878" y="128914"/>
                      <a:pt x="22149" y="130505"/>
                      <a:pt x="21353" y="132096"/>
                    </a:cubicBezTo>
                    <a:cubicBezTo>
                      <a:pt x="20623" y="133620"/>
                      <a:pt x="19960" y="135078"/>
                      <a:pt x="19297" y="136603"/>
                    </a:cubicBezTo>
                    <a:cubicBezTo>
                      <a:pt x="18501" y="138392"/>
                      <a:pt x="17772" y="140116"/>
                      <a:pt x="17042" y="141905"/>
                    </a:cubicBezTo>
                    <a:cubicBezTo>
                      <a:pt x="16512" y="143297"/>
                      <a:pt x="15981" y="144623"/>
                      <a:pt x="15451" y="146015"/>
                    </a:cubicBezTo>
                    <a:cubicBezTo>
                      <a:pt x="14721" y="147937"/>
                      <a:pt x="13926" y="149859"/>
                      <a:pt x="13263" y="151847"/>
                    </a:cubicBezTo>
                    <a:cubicBezTo>
                      <a:pt x="12865" y="153040"/>
                      <a:pt x="12467" y="154233"/>
                      <a:pt x="12003" y="155493"/>
                    </a:cubicBezTo>
                    <a:cubicBezTo>
                      <a:pt x="11273" y="157613"/>
                      <a:pt x="10544" y="159734"/>
                      <a:pt x="9881" y="161922"/>
                    </a:cubicBezTo>
                    <a:cubicBezTo>
                      <a:pt x="9682" y="162651"/>
                      <a:pt x="9483" y="163380"/>
                      <a:pt x="9284" y="164109"/>
                    </a:cubicBezTo>
                    <a:cubicBezTo>
                      <a:pt x="6830" y="172328"/>
                      <a:pt x="4907" y="180811"/>
                      <a:pt x="3382" y="189428"/>
                    </a:cubicBezTo>
                    <a:cubicBezTo>
                      <a:pt x="3249" y="190091"/>
                      <a:pt x="3117" y="190687"/>
                      <a:pt x="3050" y="191350"/>
                    </a:cubicBezTo>
                    <a:cubicBezTo>
                      <a:pt x="3050" y="191350"/>
                      <a:pt x="3050" y="191416"/>
                      <a:pt x="3050" y="191416"/>
                    </a:cubicBezTo>
                    <a:cubicBezTo>
                      <a:pt x="1061" y="203479"/>
                      <a:pt x="0" y="215873"/>
                      <a:pt x="0" y="228533"/>
                    </a:cubicBezTo>
                    <a:cubicBezTo>
                      <a:pt x="0" y="324904"/>
                      <a:pt x="60013" y="407489"/>
                      <a:pt x="144695" y="441026"/>
                    </a:cubicBezTo>
                    <a:cubicBezTo>
                      <a:pt x="144761" y="441092"/>
                      <a:pt x="144828" y="441159"/>
                      <a:pt x="144960" y="441159"/>
                    </a:cubicBezTo>
                    <a:cubicBezTo>
                      <a:pt x="145491" y="441358"/>
                      <a:pt x="146088" y="441556"/>
                      <a:pt x="146684" y="441755"/>
                    </a:cubicBezTo>
                    <a:cubicBezTo>
                      <a:pt x="149403" y="442816"/>
                      <a:pt x="152188" y="443810"/>
                      <a:pt x="155040" y="444804"/>
                    </a:cubicBezTo>
                    <a:cubicBezTo>
                      <a:pt x="156101" y="445202"/>
                      <a:pt x="157228" y="445533"/>
                      <a:pt x="158289" y="445931"/>
                    </a:cubicBezTo>
                    <a:cubicBezTo>
                      <a:pt x="161207" y="446859"/>
                      <a:pt x="164191" y="447787"/>
                      <a:pt x="167175" y="448582"/>
                    </a:cubicBezTo>
                    <a:cubicBezTo>
                      <a:pt x="167838" y="448781"/>
                      <a:pt x="168568" y="449046"/>
                      <a:pt x="169231" y="449179"/>
                    </a:cubicBezTo>
                    <a:cubicBezTo>
                      <a:pt x="169297" y="449179"/>
                      <a:pt x="169363" y="449179"/>
                      <a:pt x="169430" y="449179"/>
                    </a:cubicBezTo>
                    <a:cubicBezTo>
                      <a:pt x="188329" y="454282"/>
                      <a:pt x="208223" y="457000"/>
                      <a:pt x="228713" y="457000"/>
                    </a:cubicBezTo>
                    <a:cubicBezTo>
                      <a:pt x="292175" y="457000"/>
                      <a:pt x="353316" y="430289"/>
                      <a:pt x="396485" y="383628"/>
                    </a:cubicBezTo>
                    <a:cubicBezTo>
                      <a:pt x="399735" y="380115"/>
                      <a:pt x="399536" y="374614"/>
                      <a:pt x="396021" y="371366"/>
                    </a:cubicBezTo>
                    <a:cubicBezTo>
                      <a:pt x="392440" y="368052"/>
                      <a:pt x="387003" y="368251"/>
                      <a:pt x="383687" y="371764"/>
                    </a:cubicBezTo>
                    <a:close/>
                    <a:moveTo>
                      <a:pt x="131698" y="260016"/>
                    </a:moveTo>
                    <a:cubicBezTo>
                      <a:pt x="132029" y="259088"/>
                      <a:pt x="132228" y="258094"/>
                      <a:pt x="132162" y="257100"/>
                    </a:cubicBezTo>
                    <a:cubicBezTo>
                      <a:pt x="134748" y="257033"/>
                      <a:pt x="136804" y="256636"/>
                      <a:pt x="138793" y="256238"/>
                    </a:cubicBezTo>
                    <a:cubicBezTo>
                      <a:pt x="141910" y="255641"/>
                      <a:pt x="144562" y="255177"/>
                      <a:pt x="150928" y="256105"/>
                    </a:cubicBezTo>
                    <a:cubicBezTo>
                      <a:pt x="163727" y="258027"/>
                      <a:pt x="169164" y="262468"/>
                      <a:pt x="176061" y="268036"/>
                    </a:cubicBezTo>
                    <a:cubicBezTo>
                      <a:pt x="183223" y="273868"/>
                      <a:pt x="191313" y="280430"/>
                      <a:pt x="207427" y="284606"/>
                    </a:cubicBezTo>
                    <a:cubicBezTo>
                      <a:pt x="209085" y="285003"/>
                      <a:pt x="210676" y="285401"/>
                      <a:pt x="212334" y="285799"/>
                    </a:cubicBezTo>
                    <a:cubicBezTo>
                      <a:pt x="221883" y="288119"/>
                      <a:pt x="230902" y="290306"/>
                      <a:pt x="238926" y="297663"/>
                    </a:cubicBezTo>
                    <a:cubicBezTo>
                      <a:pt x="239191" y="297928"/>
                      <a:pt x="239655" y="298392"/>
                      <a:pt x="240186" y="299452"/>
                    </a:cubicBezTo>
                    <a:cubicBezTo>
                      <a:pt x="244562" y="307472"/>
                      <a:pt x="241379" y="320662"/>
                      <a:pt x="230769" y="338690"/>
                    </a:cubicBezTo>
                    <a:cubicBezTo>
                      <a:pt x="222812" y="352079"/>
                      <a:pt x="214721" y="358110"/>
                      <a:pt x="206167" y="364473"/>
                    </a:cubicBezTo>
                    <a:cubicBezTo>
                      <a:pt x="198806" y="369974"/>
                      <a:pt x="191180" y="375608"/>
                      <a:pt x="183554" y="385550"/>
                    </a:cubicBezTo>
                    <a:lnTo>
                      <a:pt x="181897" y="387671"/>
                    </a:lnTo>
                    <a:cubicBezTo>
                      <a:pt x="174602" y="397083"/>
                      <a:pt x="166512" y="407489"/>
                      <a:pt x="163660" y="429228"/>
                    </a:cubicBezTo>
                    <a:cubicBezTo>
                      <a:pt x="162732" y="428897"/>
                      <a:pt x="161737" y="428566"/>
                      <a:pt x="160809" y="428234"/>
                    </a:cubicBezTo>
                    <a:cubicBezTo>
                      <a:pt x="158886" y="427571"/>
                      <a:pt x="156963" y="426909"/>
                      <a:pt x="155040" y="426246"/>
                    </a:cubicBezTo>
                    <a:cubicBezTo>
                      <a:pt x="154907" y="426179"/>
                      <a:pt x="154841" y="426179"/>
                      <a:pt x="154708" y="426113"/>
                    </a:cubicBezTo>
                    <a:cubicBezTo>
                      <a:pt x="152652" y="420347"/>
                      <a:pt x="150796" y="409875"/>
                      <a:pt x="151260" y="391051"/>
                    </a:cubicBezTo>
                    <a:cubicBezTo>
                      <a:pt x="151592" y="378524"/>
                      <a:pt x="152851" y="369311"/>
                      <a:pt x="153846" y="361954"/>
                    </a:cubicBezTo>
                    <a:cubicBezTo>
                      <a:pt x="155637" y="348963"/>
                      <a:pt x="156897" y="339552"/>
                      <a:pt x="149867" y="328748"/>
                    </a:cubicBezTo>
                    <a:cubicBezTo>
                      <a:pt x="145690" y="322319"/>
                      <a:pt x="141446" y="319204"/>
                      <a:pt x="138064" y="316685"/>
                    </a:cubicBezTo>
                    <a:cubicBezTo>
                      <a:pt x="135279" y="314630"/>
                      <a:pt x="133090" y="313040"/>
                      <a:pt x="130703" y="309461"/>
                    </a:cubicBezTo>
                    <a:cubicBezTo>
                      <a:pt x="123475" y="298988"/>
                      <a:pt x="123806" y="282286"/>
                      <a:pt x="131698" y="260016"/>
                    </a:cubicBezTo>
                    <a:close/>
                    <a:moveTo>
                      <a:pt x="183753" y="73836"/>
                    </a:moveTo>
                    <a:cubicBezTo>
                      <a:pt x="190584" y="82054"/>
                      <a:pt x="192706" y="88881"/>
                      <a:pt x="191711" y="91996"/>
                    </a:cubicBezTo>
                    <a:cubicBezTo>
                      <a:pt x="190981" y="94316"/>
                      <a:pt x="187268" y="95774"/>
                      <a:pt x="181300" y="98028"/>
                    </a:cubicBezTo>
                    <a:cubicBezTo>
                      <a:pt x="172414" y="101276"/>
                      <a:pt x="160278" y="105783"/>
                      <a:pt x="153846" y="119635"/>
                    </a:cubicBezTo>
                    <a:cubicBezTo>
                      <a:pt x="150133" y="127655"/>
                      <a:pt x="150398" y="134548"/>
                      <a:pt x="150597" y="139585"/>
                    </a:cubicBezTo>
                    <a:cubicBezTo>
                      <a:pt x="150796" y="144755"/>
                      <a:pt x="150729" y="146478"/>
                      <a:pt x="148674" y="148931"/>
                    </a:cubicBezTo>
                    <a:cubicBezTo>
                      <a:pt x="146353" y="151582"/>
                      <a:pt x="143103" y="153040"/>
                      <a:pt x="139324" y="154631"/>
                    </a:cubicBezTo>
                    <a:cubicBezTo>
                      <a:pt x="133621" y="157150"/>
                      <a:pt x="125729" y="160530"/>
                      <a:pt x="122613" y="169875"/>
                    </a:cubicBezTo>
                    <a:cubicBezTo>
                      <a:pt x="121684" y="172659"/>
                      <a:pt x="121220" y="175244"/>
                      <a:pt x="121087" y="177431"/>
                    </a:cubicBezTo>
                    <a:cubicBezTo>
                      <a:pt x="116247" y="172460"/>
                      <a:pt x="110146" y="168483"/>
                      <a:pt x="101857" y="167555"/>
                    </a:cubicBezTo>
                    <a:cubicBezTo>
                      <a:pt x="88130" y="166031"/>
                      <a:pt x="74204" y="173719"/>
                      <a:pt x="67905" y="186313"/>
                    </a:cubicBezTo>
                    <a:cubicBezTo>
                      <a:pt x="63926" y="194266"/>
                      <a:pt x="63793" y="202485"/>
                      <a:pt x="64456" y="208052"/>
                    </a:cubicBezTo>
                    <a:cubicBezTo>
                      <a:pt x="66048" y="221971"/>
                      <a:pt x="73674" y="233570"/>
                      <a:pt x="86605" y="242253"/>
                    </a:cubicBezTo>
                    <a:cubicBezTo>
                      <a:pt x="84019" y="241391"/>
                      <a:pt x="81499" y="240463"/>
                      <a:pt x="79045" y="239469"/>
                    </a:cubicBezTo>
                    <a:cubicBezTo>
                      <a:pt x="56300" y="230190"/>
                      <a:pt x="36804" y="213819"/>
                      <a:pt x="20955" y="190687"/>
                    </a:cubicBezTo>
                    <a:cubicBezTo>
                      <a:pt x="21021" y="190422"/>
                      <a:pt x="21021" y="190157"/>
                      <a:pt x="21088" y="189892"/>
                    </a:cubicBezTo>
                    <a:cubicBezTo>
                      <a:pt x="22082" y="184589"/>
                      <a:pt x="23210" y="179353"/>
                      <a:pt x="24602" y="174117"/>
                    </a:cubicBezTo>
                    <a:cubicBezTo>
                      <a:pt x="24668" y="173918"/>
                      <a:pt x="24735" y="173719"/>
                      <a:pt x="24735" y="173521"/>
                    </a:cubicBezTo>
                    <a:cubicBezTo>
                      <a:pt x="26127" y="168351"/>
                      <a:pt x="27719" y="163314"/>
                      <a:pt x="29443" y="158276"/>
                    </a:cubicBezTo>
                    <a:cubicBezTo>
                      <a:pt x="29576" y="157945"/>
                      <a:pt x="29642" y="157680"/>
                      <a:pt x="29775" y="157348"/>
                    </a:cubicBezTo>
                    <a:cubicBezTo>
                      <a:pt x="31499" y="152444"/>
                      <a:pt x="33488" y="147605"/>
                      <a:pt x="35610" y="142899"/>
                    </a:cubicBezTo>
                    <a:cubicBezTo>
                      <a:pt x="35942" y="142170"/>
                      <a:pt x="36273" y="141507"/>
                      <a:pt x="36538" y="140778"/>
                    </a:cubicBezTo>
                    <a:cubicBezTo>
                      <a:pt x="38660" y="136139"/>
                      <a:pt x="40915" y="131499"/>
                      <a:pt x="43435" y="126992"/>
                    </a:cubicBezTo>
                    <a:cubicBezTo>
                      <a:pt x="43634" y="126595"/>
                      <a:pt x="43899" y="126197"/>
                      <a:pt x="44098" y="125799"/>
                    </a:cubicBezTo>
                    <a:cubicBezTo>
                      <a:pt x="46419" y="121690"/>
                      <a:pt x="48806" y="117647"/>
                      <a:pt x="51393" y="113736"/>
                    </a:cubicBezTo>
                    <a:cubicBezTo>
                      <a:pt x="51923" y="112941"/>
                      <a:pt x="52387" y="112145"/>
                      <a:pt x="52918" y="111350"/>
                    </a:cubicBezTo>
                    <a:cubicBezTo>
                      <a:pt x="55504" y="107440"/>
                      <a:pt x="58289" y="103662"/>
                      <a:pt x="61141" y="99884"/>
                    </a:cubicBezTo>
                    <a:cubicBezTo>
                      <a:pt x="62003" y="98757"/>
                      <a:pt x="62865" y="97697"/>
                      <a:pt x="63727" y="96570"/>
                    </a:cubicBezTo>
                    <a:cubicBezTo>
                      <a:pt x="66578" y="92991"/>
                      <a:pt x="69562" y="89478"/>
                      <a:pt x="72613" y="86098"/>
                    </a:cubicBezTo>
                    <a:cubicBezTo>
                      <a:pt x="73475" y="85170"/>
                      <a:pt x="74403" y="84242"/>
                      <a:pt x="75332" y="83248"/>
                    </a:cubicBezTo>
                    <a:cubicBezTo>
                      <a:pt x="77984" y="80464"/>
                      <a:pt x="80703" y="77746"/>
                      <a:pt x="83488" y="75095"/>
                    </a:cubicBezTo>
                    <a:cubicBezTo>
                      <a:pt x="84217" y="74432"/>
                      <a:pt x="84881" y="73769"/>
                      <a:pt x="85610" y="73107"/>
                    </a:cubicBezTo>
                    <a:cubicBezTo>
                      <a:pt x="86472" y="73968"/>
                      <a:pt x="87334" y="74830"/>
                      <a:pt x="88263" y="75758"/>
                    </a:cubicBezTo>
                    <a:cubicBezTo>
                      <a:pt x="96950" y="84441"/>
                      <a:pt x="106830" y="94316"/>
                      <a:pt x="121087" y="94316"/>
                    </a:cubicBezTo>
                    <a:cubicBezTo>
                      <a:pt x="122414" y="94316"/>
                      <a:pt x="123740" y="93985"/>
                      <a:pt x="125000" y="93388"/>
                    </a:cubicBezTo>
                    <a:cubicBezTo>
                      <a:pt x="140451" y="85634"/>
                      <a:pt x="140451" y="70389"/>
                      <a:pt x="140451" y="60315"/>
                    </a:cubicBezTo>
                    <a:cubicBezTo>
                      <a:pt x="140451" y="57597"/>
                      <a:pt x="140451" y="53687"/>
                      <a:pt x="140782" y="52162"/>
                    </a:cubicBezTo>
                    <a:cubicBezTo>
                      <a:pt x="141446" y="51963"/>
                      <a:pt x="142374" y="51765"/>
                      <a:pt x="143501" y="51632"/>
                    </a:cubicBezTo>
                    <a:cubicBezTo>
                      <a:pt x="154576" y="50373"/>
                      <a:pt x="172215" y="60116"/>
                      <a:pt x="183753" y="73836"/>
                    </a:cubicBezTo>
                    <a:close/>
                    <a:moveTo>
                      <a:pt x="123011" y="60514"/>
                    </a:moveTo>
                    <a:cubicBezTo>
                      <a:pt x="123011" y="69395"/>
                      <a:pt x="122613" y="74167"/>
                      <a:pt x="118965" y="76951"/>
                    </a:cubicBezTo>
                    <a:cubicBezTo>
                      <a:pt x="112666" y="75824"/>
                      <a:pt x="106764" y="69925"/>
                      <a:pt x="100530" y="63695"/>
                    </a:cubicBezTo>
                    <a:cubicBezTo>
                      <a:pt x="100000" y="63165"/>
                      <a:pt x="99403" y="62634"/>
                      <a:pt x="98873" y="62104"/>
                    </a:cubicBezTo>
                    <a:cubicBezTo>
                      <a:pt x="107228" y="55609"/>
                      <a:pt x="116048" y="49710"/>
                      <a:pt x="125332" y="44474"/>
                    </a:cubicBezTo>
                    <a:cubicBezTo>
                      <a:pt x="123011" y="49378"/>
                      <a:pt x="123011" y="55211"/>
                      <a:pt x="123011" y="60514"/>
                    </a:cubicBezTo>
                    <a:close/>
                    <a:moveTo>
                      <a:pt x="17440" y="228467"/>
                    </a:moveTo>
                    <a:cubicBezTo>
                      <a:pt x="17440" y="224092"/>
                      <a:pt x="17639" y="219718"/>
                      <a:pt x="17905" y="215343"/>
                    </a:cubicBezTo>
                    <a:cubicBezTo>
                      <a:pt x="33488" y="233636"/>
                      <a:pt x="51724" y="247158"/>
                      <a:pt x="72414" y="255575"/>
                    </a:cubicBezTo>
                    <a:cubicBezTo>
                      <a:pt x="84947" y="260679"/>
                      <a:pt x="98143" y="263860"/>
                      <a:pt x="111870" y="265186"/>
                    </a:cubicBezTo>
                    <a:cubicBezTo>
                      <a:pt x="105769" y="287853"/>
                      <a:pt x="107228" y="306014"/>
                      <a:pt x="116313" y="319336"/>
                    </a:cubicBezTo>
                    <a:cubicBezTo>
                      <a:pt x="120424" y="325368"/>
                      <a:pt x="124469" y="328350"/>
                      <a:pt x="127785" y="330803"/>
                    </a:cubicBezTo>
                    <a:cubicBezTo>
                      <a:pt x="130769" y="332990"/>
                      <a:pt x="132891" y="334514"/>
                      <a:pt x="135345" y="338359"/>
                    </a:cubicBezTo>
                    <a:cubicBezTo>
                      <a:pt x="138660" y="343528"/>
                      <a:pt x="138329" y="347572"/>
                      <a:pt x="136671" y="359701"/>
                    </a:cubicBezTo>
                    <a:cubicBezTo>
                      <a:pt x="135610" y="367522"/>
                      <a:pt x="134284" y="377199"/>
                      <a:pt x="133952" y="390720"/>
                    </a:cubicBezTo>
                    <a:cubicBezTo>
                      <a:pt x="133687" y="401192"/>
                      <a:pt x="134085" y="410073"/>
                      <a:pt x="135080" y="417696"/>
                    </a:cubicBezTo>
                    <a:cubicBezTo>
                      <a:pt x="65451" y="383098"/>
                      <a:pt x="17440" y="311316"/>
                      <a:pt x="17440" y="228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87C9957-A9E0-CD46-BE44-05D03252CC39}"/>
              </a:ext>
            </a:extLst>
          </p:cNvPr>
          <p:cNvGrpSpPr/>
          <p:nvPr/>
        </p:nvGrpSpPr>
        <p:grpSpPr>
          <a:xfrm>
            <a:off x="1788425" y="1294267"/>
            <a:ext cx="707232" cy="706878"/>
            <a:chOff x="1658152" y="1067765"/>
            <a:chExt cx="771788" cy="771402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0C09820F-A319-6444-9412-4A3240D8E4CA}"/>
                </a:ext>
              </a:extLst>
            </p:cNvPr>
            <p:cNvSpPr/>
            <p:nvPr/>
          </p:nvSpPr>
          <p:spPr>
            <a:xfrm>
              <a:off x="1658152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EE6B6090-E350-1F40-97E4-D7BF2F3C28A0}"/>
                </a:ext>
              </a:extLst>
            </p:cNvPr>
            <p:cNvSpPr/>
            <p:nvPr/>
          </p:nvSpPr>
          <p:spPr>
            <a:xfrm>
              <a:off x="1700188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1" name="Gráfico 3">
              <a:extLst>
                <a:ext uri="{FF2B5EF4-FFF2-40B4-BE49-F238E27FC236}">
                  <a16:creationId xmlns:a16="http://schemas.microsoft.com/office/drawing/2014/main" id="{47F42F0C-E493-AF4E-90D1-11405C86A14D}"/>
                </a:ext>
              </a:extLst>
            </p:cNvPr>
            <p:cNvGrpSpPr/>
            <p:nvPr/>
          </p:nvGrpSpPr>
          <p:grpSpPr>
            <a:xfrm>
              <a:off x="1863716" y="1258433"/>
              <a:ext cx="360540" cy="390126"/>
              <a:chOff x="2100044" y="1690566"/>
              <a:chExt cx="394164" cy="426510"/>
            </a:xfrm>
            <a:solidFill>
              <a:srgbClr val="FFFFFF"/>
            </a:solidFill>
          </p:grpSpPr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961AB6DD-7E11-5F41-B2DF-C91B31B17B5F}"/>
                  </a:ext>
                </a:extLst>
              </p:cNvPr>
              <p:cNvSpPr/>
              <p:nvPr/>
            </p:nvSpPr>
            <p:spPr>
              <a:xfrm>
                <a:off x="2214964" y="1919629"/>
                <a:ext cx="164721" cy="197381"/>
              </a:xfrm>
              <a:custGeom>
                <a:avLst/>
                <a:gdLst>
                  <a:gd name="connsiteX0" fmla="*/ 107294 w 164721"/>
                  <a:gd name="connsiteY0" fmla="*/ 92328 h 197381"/>
                  <a:gd name="connsiteX1" fmla="*/ 131896 w 164721"/>
                  <a:gd name="connsiteY1" fmla="*/ 49577 h 197381"/>
                  <a:gd name="connsiteX2" fmla="*/ 82294 w 164721"/>
                  <a:gd name="connsiteY2" fmla="*/ 0 h 197381"/>
                  <a:gd name="connsiteX3" fmla="*/ 32692 w 164721"/>
                  <a:gd name="connsiteY3" fmla="*/ 49577 h 197381"/>
                  <a:gd name="connsiteX4" fmla="*/ 57294 w 164721"/>
                  <a:gd name="connsiteY4" fmla="*/ 92328 h 197381"/>
                  <a:gd name="connsiteX5" fmla="*/ 0 w 164721"/>
                  <a:gd name="connsiteY5" fmla="*/ 147804 h 197381"/>
                  <a:gd name="connsiteX6" fmla="*/ 0 w 164721"/>
                  <a:gd name="connsiteY6" fmla="*/ 188699 h 197381"/>
                  <a:gd name="connsiteX7" fmla="*/ 8687 w 164721"/>
                  <a:gd name="connsiteY7" fmla="*/ 197381 h 197381"/>
                  <a:gd name="connsiteX8" fmla="*/ 17374 w 164721"/>
                  <a:gd name="connsiteY8" fmla="*/ 188699 h 197381"/>
                  <a:gd name="connsiteX9" fmla="*/ 17374 w 164721"/>
                  <a:gd name="connsiteY9" fmla="*/ 147804 h 197381"/>
                  <a:gd name="connsiteX10" fmla="*/ 82361 w 164721"/>
                  <a:gd name="connsiteY10" fmla="*/ 107373 h 197381"/>
                  <a:gd name="connsiteX11" fmla="*/ 147347 w 164721"/>
                  <a:gd name="connsiteY11" fmla="*/ 147804 h 197381"/>
                  <a:gd name="connsiteX12" fmla="*/ 147347 w 164721"/>
                  <a:gd name="connsiteY12" fmla="*/ 188699 h 197381"/>
                  <a:gd name="connsiteX13" fmla="*/ 156034 w 164721"/>
                  <a:gd name="connsiteY13" fmla="*/ 197381 h 197381"/>
                  <a:gd name="connsiteX14" fmla="*/ 164721 w 164721"/>
                  <a:gd name="connsiteY14" fmla="*/ 188699 h 197381"/>
                  <a:gd name="connsiteX15" fmla="*/ 164721 w 164721"/>
                  <a:gd name="connsiteY15" fmla="*/ 147804 h 197381"/>
                  <a:gd name="connsiteX16" fmla="*/ 107294 w 164721"/>
                  <a:gd name="connsiteY16" fmla="*/ 92328 h 197381"/>
                  <a:gd name="connsiteX17" fmla="*/ 82228 w 164721"/>
                  <a:gd name="connsiteY17" fmla="*/ 17365 h 197381"/>
                  <a:gd name="connsiteX18" fmla="*/ 114456 w 164721"/>
                  <a:gd name="connsiteY18" fmla="*/ 49577 h 197381"/>
                  <a:gd name="connsiteX19" fmla="*/ 82228 w 164721"/>
                  <a:gd name="connsiteY19" fmla="*/ 81789 h 197381"/>
                  <a:gd name="connsiteX20" fmla="*/ 50000 w 164721"/>
                  <a:gd name="connsiteY20" fmla="*/ 49577 h 197381"/>
                  <a:gd name="connsiteX21" fmla="*/ 82228 w 164721"/>
                  <a:gd name="connsiteY21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721" h="197381">
                    <a:moveTo>
                      <a:pt x="107294" y="92328"/>
                    </a:moveTo>
                    <a:cubicBezTo>
                      <a:pt x="121949" y="83711"/>
                      <a:pt x="131896" y="67804"/>
                      <a:pt x="131896" y="49577"/>
                    </a:cubicBezTo>
                    <a:cubicBezTo>
                      <a:pt x="131896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13660" y="107373"/>
                      <a:pt x="147347" y="120033"/>
                      <a:pt x="147347" y="147804"/>
                    </a:cubicBezTo>
                    <a:lnTo>
                      <a:pt x="147347" y="188699"/>
                    </a:lnTo>
                    <a:cubicBezTo>
                      <a:pt x="147347" y="193471"/>
                      <a:pt x="151260" y="197381"/>
                      <a:pt x="156034" y="197381"/>
                    </a:cubicBezTo>
                    <a:cubicBezTo>
                      <a:pt x="160809" y="197381"/>
                      <a:pt x="164721" y="193471"/>
                      <a:pt x="164721" y="188699"/>
                    </a:cubicBezTo>
                    <a:lnTo>
                      <a:pt x="164721" y="147804"/>
                    </a:lnTo>
                    <a:cubicBezTo>
                      <a:pt x="164589" y="120033"/>
                      <a:pt x="141976" y="99088"/>
                      <a:pt x="107294" y="92328"/>
                    </a:cubicBezTo>
                    <a:close/>
                    <a:moveTo>
                      <a:pt x="82228" y="17365"/>
                    </a:moveTo>
                    <a:cubicBezTo>
                      <a:pt x="100000" y="17365"/>
                      <a:pt x="114456" y="31814"/>
                      <a:pt x="114456" y="49577"/>
                    </a:cubicBezTo>
                    <a:cubicBezTo>
                      <a:pt x="114456" y="67340"/>
                      <a:pt x="100000" y="81789"/>
                      <a:pt x="82228" y="81789"/>
                    </a:cubicBezTo>
                    <a:cubicBezTo>
                      <a:pt x="64456" y="81789"/>
                      <a:pt x="50000" y="67340"/>
                      <a:pt x="50000" y="49577"/>
                    </a:cubicBezTo>
                    <a:cubicBezTo>
                      <a:pt x="50000" y="31814"/>
                      <a:pt x="64456" y="17365"/>
                      <a:pt x="82228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E248BA16-6C26-3A41-B5C5-E6FB9AA18350}"/>
                  </a:ext>
                </a:extLst>
              </p:cNvPr>
              <p:cNvSpPr/>
              <p:nvPr/>
            </p:nvSpPr>
            <p:spPr>
              <a:xfrm>
                <a:off x="2247524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407E731B-1E60-CC4E-8BE1-1FA398FBCF48}"/>
                  </a:ext>
                </a:extLst>
              </p:cNvPr>
              <p:cNvSpPr/>
              <p:nvPr/>
            </p:nvSpPr>
            <p:spPr>
              <a:xfrm>
                <a:off x="2132935" y="2034227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0B72DA33-20BA-4942-87EC-A9F70DBA56AF}"/>
                  </a:ext>
                </a:extLst>
              </p:cNvPr>
              <p:cNvSpPr/>
              <p:nvPr/>
            </p:nvSpPr>
            <p:spPr>
              <a:xfrm>
                <a:off x="2329420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99DEDBC3-A6F4-714A-B687-BB59F9320295}"/>
                  </a:ext>
                </a:extLst>
              </p:cNvPr>
              <p:cNvSpPr/>
              <p:nvPr/>
            </p:nvSpPr>
            <p:spPr>
              <a:xfrm>
                <a:off x="2444075" y="2034227"/>
                <a:ext cx="17373" cy="50107"/>
              </a:xfrm>
              <a:custGeom>
                <a:avLst/>
                <a:gdLst>
                  <a:gd name="connsiteX0" fmla="*/ 8687 w 17373"/>
                  <a:gd name="connsiteY0" fmla="*/ 0 h 50107"/>
                  <a:gd name="connsiteX1" fmla="*/ 0 w 17373"/>
                  <a:gd name="connsiteY1" fmla="*/ 8683 h 50107"/>
                  <a:gd name="connsiteX2" fmla="*/ 0 w 17373"/>
                  <a:gd name="connsiteY2" fmla="*/ 41425 h 50107"/>
                  <a:gd name="connsiteX3" fmla="*/ 8687 w 17373"/>
                  <a:gd name="connsiteY3" fmla="*/ 50108 h 50107"/>
                  <a:gd name="connsiteX4" fmla="*/ 17374 w 17373"/>
                  <a:gd name="connsiteY4" fmla="*/ 41425 h 50107"/>
                  <a:gd name="connsiteX5" fmla="*/ 17374 w 17373"/>
                  <a:gd name="connsiteY5" fmla="*/ 8683 h 50107"/>
                  <a:gd name="connsiteX6" fmla="*/ 8687 w 17373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3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FBADA31B-5A47-7840-BE7B-95BFA36F56C6}"/>
                  </a:ext>
                </a:extLst>
              </p:cNvPr>
              <p:cNvSpPr/>
              <p:nvPr/>
            </p:nvSpPr>
            <p:spPr>
              <a:xfrm>
                <a:off x="2350063" y="1886953"/>
                <a:ext cx="144144" cy="197381"/>
              </a:xfrm>
              <a:custGeom>
                <a:avLst/>
                <a:gdLst>
                  <a:gd name="connsiteX0" fmla="*/ 86784 w 144144"/>
                  <a:gd name="connsiteY0" fmla="*/ 92328 h 197381"/>
                  <a:gd name="connsiteX1" fmla="*/ 111386 w 144144"/>
                  <a:gd name="connsiteY1" fmla="*/ 49577 h 197381"/>
                  <a:gd name="connsiteX2" fmla="*/ 61784 w 144144"/>
                  <a:gd name="connsiteY2" fmla="*/ 0 h 197381"/>
                  <a:gd name="connsiteX3" fmla="*/ 12182 w 144144"/>
                  <a:gd name="connsiteY3" fmla="*/ 49577 h 197381"/>
                  <a:gd name="connsiteX4" fmla="*/ 36850 w 144144"/>
                  <a:gd name="connsiteY4" fmla="*/ 92394 h 197381"/>
                  <a:gd name="connsiteX5" fmla="*/ 3893 w 144144"/>
                  <a:gd name="connsiteY5" fmla="*/ 105252 h 197381"/>
                  <a:gd name="connsiteX6" fmla="*/ 1439 w 144144"/>
                  <a:gd name="connsiteY6" fmla="*/ 117315 h 197381"/>
                  <a:gd name="connsiteX7" fmla="*/ 13508 w 144144"/>
                  <a:gd name="connsiteY7" fmla="*/ 119768 h 197381"/>
                  <a:gd name="connsiteX8" fmla="*/ 61784 w 144144"/>
                  <a:gd name="connsiteY8" fmla="*/ 107373 h 197381"/>
                  <a:gd name="connsiteX9" fmla="*/ 126771 w 144144"/>
                  <a:gd name="connsiteY9" fmla="*/ 147804 h 197381"/>
                  <a:gd name="connsiteX10" fmla="*/ 126771 w 144144"/>
                  <a:gd name="connsiteY10" fmla="*/ 188699 h 197381"/>
                  <a:gd name="connsiteX11" fmla="*/ 135457 w 144144"/>
                  <a:gd name="connsiteY11" fmla="*/ 197381 h 197381"/>
                  <a:gd name="connsiteX12" fmla="*/ 144144 w 144144"/>
                  <a:gd name="connsiteY12" fmla="*/ 188699 h 197381"/>
                  <a:gd name="connsiteX13" fmla="*/ 144144 w 144144"/>
                  <a:gd name="connsiteY13" fmla="*/ 147804 h 197381"/>
                  <a:gd name="connsiteX14" fmla="*/ 86784 w 144144"/>
                  <a:gd name="connsiteY14" fmla="*/ 92328 h 197381"/>
                  <a:gd name="connsiteX15" fmla="*/ 61717 w 144144"/>
                  <a:gd name="connsiteY15" fmla="*/ 17299 h 197381"/>
                  <a:gd name="connsiteX16" fmla="*/ 93945 w 144144"/>
                  <a:gd name="connsiteY16" fmla="*/ 49511 h 197381"/>
                  <a:gd name="connsiteX17" fmla="*/ 61717 w 144144"/>
                  <a:gd name="connsiteY17" fmla="*/ 81723 h 197381"/>
                  <a:gd name="connsiteX18" fmla="*/ 29489 w 144144"/>
                  <a:gd name="connsiteY18" fmla="*/ 49511 h 197381"/>
                  <a:gd name="connsiteX19" fmla="*/ 61717 w 144144"/>
                  <a:gd name="connsiteY19" fmla="*/ 17299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144" h="197381">
                    <a:moveTo>
                      <a:pt x="86784" y="92328"/>
                    </a:moveTo>
                    <a:cubicBezTo>
                      <a:pt x="101439" y="83711"/>
                      <a:pt x="111386" y="67804"/>
                      <a:pt x="111386" y="49577"/>
                    </a:cubicBezTo>
                    <a:cubicBezTo>
                      <a:pt x="111386" y="22204"/>
                      <a:pt x="89105" y="0"/>
                      <a:pt x="61784" y="0"/>
                    </a:cubicBezTo>
                    <a:cubicBezTo>
                      <a:pt x="34397" y="0"/>
                      <a:pt x="12182" y="22270"/>
                      <a:pt x="12182" y="49577"/>
                    </a:cubicBezTo>
                    <a:cubicBezTo>
                      <a:pt x="12182" y="67804"/>
                      <a:pt x="22129" y="83778"/>
                      <a:pt x="36850" y="92394"/>
                    </a:cubicBezTo>
                    <a:cubicBezTo>
                      <a:pt x="24317" y="94847"/>
                      <a:pt x="13044" y="99221"/>
                      <a:pt x="3893" y="105252"/>
                    </a:cubicBezTo>
                    <a:cubicBezTo>
                      <a:pt x="-86" y="107904"/>
                      <a:pt x="-1213" y="113272"/>
                      <a:pt x="1439" y="117315"/>
                    </a:cubicBezTo>
                    <a:cubicBezTo>
                      <a:pt x="4091" y="121292"/>
                      <a:pt x="9463" y="122419"/>
                      <a:pt x="13508" y="119768"/>
                    </a:cubicBezTo>
                    <a:cubicBezTo>
                      <a:pt x="25511" y="111814"/>
                      <a:pt x="42686" y="107373"/>
                      <a:pt x="61784" y="107373"/>
                    </a:cubicBezTo>
                    <a:cubicBezTo>
                      <a:pt x="93084" y="107373"/>
                      <a:pt x="126771" y="120033"/>
                      <a:pt x="126771" y="147804"/>
                    </a:cubicBezTo>
                    <a:lnTo>
                      <a:pt x="126771" y="188699"/>
                    </a:lnTo>
                    <a:cubicBezTo>
                      <a:pt x="126771" y="193471"/>
                      <a:pt x="130683" y="197381"/>
                      <a:pt x="135457" y="197381"/>
                    </a:cubicBezTo>
                    <a:cubicBezTo>
                      <a:pt x="140232" y="197381"/>
                      <a:pt x="144144" y="193471"/>
                      <a:pt x="144144" y="188699"/>
                    </a:cubicBezTo>
                    <a:lnTo>
                      <a:pt x="144144" y="147804"/>
                    </a:lnTo>
                    <a:cubicBezTo>
                      <a:pt x="144144" y="119967"/>
                      <a:pt x="121532" y="99022"/>
                      <a:pt x="86784" y="92328"/>
                    </a:cubicBezTo>
                    <a:close/>
                    <a:moveTo>
                      <a:pt x="61717" y="17299"/>
                    </a:moveTo>
                    <a:cubicBezTo>
                      <a:pt x="79489" y="17299"/>
                      <a:pt x="93945" y="31748"/>
                      <a:pt x="93945" y="49511"/>
                    </a:cubicBezTo>
                    <a:cubicBezTo>
                      <a:pt x="93945" y="67274"/>
                      <a:pt x="79489" y="81723"/>
                      <a:pt x="61717" y="81723"/>
                    </a:cubicBezTo>
                    <a:cubicBezTo>
                      <a:pt x="43946" y="81723"/>
                      <a:pt x="29489" y="67274"/>
                      <a:pt x="29489" y="49511"/>
                    </a:cubicBezTo>
                    <a:cubicBezTo>
                      <a:pt x="29489" y="31748"/>
                      <a:pt x="43946" y="17299"/>
                      <a:pt x="61717" y="17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" name="Forma libre 17">
                <a:extLst>
                  <a:ext uri="{FF2B5EF4-FFF2-40B4-BE49-F238E27FC236}">
                    <a16:creationId xmlns:a16="http://schemas.microsoft.com/office/drawing/2014/main" id="{5E9E8F48-93A5-4B4A-B77F-39EBD2838D89}"/>
                  </a:ext>
                </a:extLst>
              </p:cNvPr>
              <p:cNvSpPr/>
              <p:nvPr/>
            </p:nvSpPr>
            <p:spPr>
              <a:xfrm>
                <a:off x="2100242" y="1886887"/>
                <a:ext cx="144095" cy="197381"/>
              </a:xfrm>
              <a:custGeom>
                <a:avLst/>
                <a:gdLst>
                  <a:gd name="connsiteX0" fmla="*/ 142639 w 144095"/>
                  <a:gd name="connsiteY0" fmla="*/ 117315 h 197381"/>
                  <a:gd name="connsiteX1" fmla="*/ 140186 w 144095"/>
                  <a:gd name="connsiteY1" fmla="*/ 105252 h 197381"/>
                  <a:gd name="connsiteX2" fmla="*/ 107228 w 144095"/>
                  <a:gd name="connsiteY2" fmla="*/ 92394 h 197381"/>
                  <a:gd name="connsiteX3" fmla="*/ 131897 w 144095"/>
                  <a:gd name="connsiteY3" fmla="*/ 49577 h 197381"/>
                  <a:gd name="connsiteX4" fmla="*/ 82294 w 144095"/>
                  <a:gd name="connsiteY4" fmla="*/ 0 h 197381"/>
                  <a:gd name="connsiteX5" fmla="*/ 32692 w 144095"/>
                  <a:gd name="connsiteY5" fmla="*/ 49577 h 197381"/>
                  <a:gd name="connsiteX6" fmla="*/ 57294 w 144095"/>
                  <a:gd name="connsiteY6" fmla="*/ 92328 h 197381"/>
                  <a:gd name="connsiteX7" fmla="*/ 0 w 144095"/>
                  <a:gd name="connsiteY7" fmla="*/ 147804 h 197381"/>
                  <a:gd name="connsiteX8" fmla="*/ 0 w 144095"/>
                  <a:gd name="connsiteY8" fmla="*/ 188699 h 197381"/>
                  <a:gd name="connsiteX9" fmla="*/ 8687 w 144095"/>
                  <a:gd name="connsiteY9" fmla="*/ 197381 h 197381"/>
                  <a:gd name="connsiteX10" fmla="*/ 17374 w 144095"/>
                  <a:gd name="connsiteY10" fmla="*/ 188699 h 197381"/>
                  <a:gd name="connsiteX11" fmla="*/ 17374 w 144095"/>
                  <a:gd name="connsiteY11" fmla="*/ 147804 h 197381"/>
                  <a:gd name="connsiteX12" fmla="*/ 82361 w 144095"/>
                  <a:gd name="connsiteY12" fmla="*/ 107373 h 197381"/>
                  <a:gd name="connsiteX13" fmla="*/ 130637 w 144095"/>
                  <a:gd name="connsiteY13" fmla="*/ 119768 h 197381"/>
                  <a:gd name="connsiteX14" fmla="*/ 142639 w 144095"/>
                  <a:gd name="connsiteY14" fmla="*/ 117315 h 197381"/>
                  <a:gd name="connsiteX15" fmla="*/ 82294 w 144095"/>
                  <a:gd name="connsiteY15" fmla="*/ 17365 h 197381"/>
                  <a:gd name="connsiteX16" fmla="*/ 114522 w 144095"/>
                  <a:gd name="connsiteY16" fmla="*/ 49577 h 197381"/>
                  <a:gd name="connsiteX17" fmla="*/ 82294 w 144095"/>
                  <a:gd name="connsiteY17" fmla="*/ 81789 h 197381"/>
                  <a:gd name="connsiteX18" fmla="*/ 50066 w 144095"/>
                  <a:gd name="connsiteY18" fmla="*/ 49577 h 197381"/>
                  <a:gd name="connsiteX19" fmla="*/ 82294 w 144095"/>
                  <a:gd name="connsiteY19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95" h="197381">
                    <a:moveTo>
                      <a:pt x="142639" y="117315"/>
                    </a:moveTo>
                    <a:cubicBezTo>
                      <a:pt x="145292" y="113339"/>
                      <a:pt x="144231" y="107904"/>
                      <a:pt x="140186" y="105252"/>
                    </a:cubicBezTo>
                    <a:cubicBezTo>
                      <a:pt x="131101" y="99221"/>
                      <a:pt x="119761" y="94847"/>
                      <a:pt x="107228" y="92394"/>
                    </a:cubicBezTo>
                    <a:cubicBezTo>
                      <a:pt x="121950" y="83778"/>
                      <a:pt x="131897" y="67871"/>
                      <a:pt x="131897" y="49577"/>
                    </a:cubicBezTo>
                    <a:cubicBezTo>
                      <a:pt x="131897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01459" y="107373"/>
                      <a:pt x="118634" y="111748"/>
                      <a:pt x="130637" y="119768"/>
                    </a:cubicBezTo>
                    <a:cubicBezTo>
                      <a:pt x="134615" y="122419"/>
                      <a:pt x="139987" y="121358"/>
                      <a:pt x="142639" y="117315"/>
                    </a:cubicBezTo>
                    <a:close/>
                    <a:moveTo>
                      <a:pt x="82294" y="17365"/>
                    </a:moveTo>
                    <a:cubicBezTo>
                      <a:pt x="100066" y="17365"/>
                      <a:pt x="114522" y="31814"/>
                      <a:pt x="114522" y="49577"/>
                    </a:cubicBezTo>
                    <a:cubicBezTo>
                      <a:pt x="114522" y="67340"/>
                      <a:pt x="100066" y="81789"/>
                      <a:pt x="82294" y="81789"/>
                    </a:cubicBezTo>
                    <a:cubicBezTo>
                      <a:pt x="64523" y="81789"/>
                      <a:pt x="50066" y="67340"/>
                      <a:pt x="50066" y="49577"/>
                    </a:cubicBezTo>
                    <a:cubicBezTo>
                      <a:pt x="50066" y="31814"/>
                      <a:pt x="64523" y="17365"/>
                      <a:pt x="82294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C025DB05-AA39-0A4F-81EA-03277AE121EA}"/>
                  </a:ext>
                </a:extLst>
              </p:cNvPr>
              <p:cNvSpPr/>
              <p:nvPr/>
            </p:nvSpPr>
            <p:spPr>
              <a:xfrm>
                <a:off x="2100044" y="1690566"/>
                <a:ext cx="394031" cy="236022"/>
              </a:xfrm>
              <a:custGeom>
                <a:avLst/>
                <a:gdLst>
                  <a:gd name="connsiteX0" fmla="*/ 12732 w 394031"/>
                  <a:gd name="connsiteY0" fmla="*/ 235890 h 236022"/>
                  <a:gd name="connsiteX1" fmla="*/ 19894 w 394031"/>
                  <a:gd name="connsiteY1" fmla="*/ 225948 h 236022"/>
                  <a:gd name="connsiteX2" fmla="*/ 17507 w 394031"/>
                  <a:gd name="connsiteY2" fmla="*/ 196917 h 236022"/>
                  <a:gd name="connsiteX3" fmla="*/ 29708 w 394031"/>
                  <a:gd name="connsiteY3" fmla="*/ 131963 h 236022"/>
                  <a:gd name="connsiteX4" fmla="*/ 103780 w 394031"/>
                  <a:gd name="connsiteY4" fmla="*/ 131963 h 236022"/>
                  <a:gd name="connsiteX5" fmla="*/ 98873 w 394031"/>
                  <a:gd name="connsiteY5" fmla="*/ 176437 h 236022"/>
                  <a:gd name="connsiteX6" fmla="*/ 107095 w 394031"/>
                  <a:gd name="connsiteY6" fmla="*/ 185584 h 236022"/>
                  <a:gd name="connsiteX7" fmla="*/ 116247 w 394031"/>
                  <a:gd name="connsiteY7" fmla="*/ 177365 h 236022"/>
                  <a:gd name="connsiteX8" fmla="*/ 121419 w 394031"/>
                  <a:gd name="connsiteY8" fmla="*/ 132029 h 236022"/>
                  <a:gd name="connsiteX9" fmla="*/ 272812 w 394031"/>
                  <a:gd name="connsiteY9" fmla="*/ 132029 h 236022"/>
                  <a:gd name="connsiteX10" fmla="*/ 277984 w 394031"/>
                  <a:gd name="connsiteY10" fmla="*/ 177365 h 236022"/>
                  <a:gd name="connsiteX11" fmla="*/ 286671 w 394031"/>
                  <a:gd name="connsiteY11" fmla="*/ 185584 h 236022"/>
                  <a:gd name="connsiteX12" fmla="*/ 287135 w 394031"/>
                  <a:gd name="connsiteY12" fmla="*/ 185584 h 236022"/>
                  <a:gd name="connsiteX13" fmla="*/ 295358 w 394031"/>
                  <a:gd name="connsiteY13" fmla="*/ 176437 h 236022"/>
                  <a:gd name="connsiteX14" fmla="*/ 290451 w 394031"/>
                  <a:gd name="connsiteY14" fmla="*/ 131963 h 236022"/>
                  <a:gd name="connsiteX15" fmla="*/ 364522 w 394031"/>
                  <a:gd name="connsiteY15" fmla="*/ 131963 h 236022"/>
                  <a:gd name="connsiteX16" fmla="*/ 376724 w 394031"/>
                  <a:gd name="connsiteY16" fmla="*/ 196917 h 236022"/>
                  <a:gd name="connsiteX17" fmla="*/ 374337 w 394031"/>
                  <a:gd name="connsiteY17" fmla="*/ 225948 h 236022"/>
                  <a:gd name="connsiteX18" fmla="*/ 381498 w 394031"/>
                  <a:gd name="connsiteY18" fmla="*/ 235890 h 236022"/>
                  <a:gd name="connsiteX19" fmla="*/ 382891 w 394031"/>
                  <a:gd name="connsiteY19" fmla="*/ 236023 h 236022"/>
                  <a:gd name="connsiteX20" fmla="*/ 391445 w 394031"/>
                  <a:gd name="connsiteY20" fmla="*/ 228732 h 236022"/>
                  <a:gd name="connsiteX21" fmla="*/ 394032 w 394031"/>
                  <a:gd name="connsiteY21" fmla="*/ 196917 h 236022"/>
                  <a:gd name="connsiteX22" fmla="*/ 197016 w 394031"/>
                  <a:gd name="connsiteY22" fmla="*/ 0 h 236022"/>
                  <a:gd name="connsiteX23" fmla="*/ 0 w 394031"/>
                  <a:gd name="connsiteY23" fmla="*/ 196917 h 236022"/>
                  <a:gd name="connsiteX24" fmla="*/ 2586 w 394031"/>
                  <a:gd name="connsiteY24" fmla="*/ 228732 h 236022"/>
                  <a:gd name="connsiteX25" fmla="*/ 12732 w 394031"/>
                  <a:gd name="connsiteY25" fmla="*/ 235890 h 236022"/>
                  <a:gd name="connsiteX26" fmla="*/ 125066 w 394031"/>
                  <a:gd name="connsiteY26" fmla="*/ 114532 h 236022"/>
                  <a:gd name="connsiteX27" fmla="*/ 197148 w 394031"/>
                  <a:gd name="connsiteY27" fmla="*/ 17299 h 236022"/>
                  <a:gd name="connsiteX28" fmla="*/ 269231 w 394031"/>
                  <a:gd name="connsiteY28" fmla="*/ 114532 h 236022"/>
                  <a:gd name="connsiteX29" fmla="*/ 125066 w 394031"/>
                  <a:gd name="connsiteY29" fmla="*/ 114532 h 236022"/>
                  <a:gd name="connsiteX30" fmla="*/ 356697 w 394031"/>
                  <a:gd name="connsiteY30" fmla="*/ 114532 h 236022"/>
                  <a:gd name="connsiteX31" fmla="*/ 287002 w 394031"/>
                  <a:gd name="connsiteY31" fmla="*/ 114532 h 236022"/>
                  <a:gd name="connsiteX32" fmla="*/ 244363 w 394031"/>
                  <a:gd name="connsiteY32" fmla="*/ 23662 h 236022"/>
                  <a:gd name="connsiteX33" fmla="*/ 356697 w 394031"/>
                  <a:gd name="connsiteY33" fmla="*/ 114532 h 236022"/>
                  <a:gd name="connsiteX34" fmla="*/ 149934 w 394031"/>
                  <a:gd name="connsiteY34" fmla="*/ 23662 h 236022"/>
                  <a:gd name="connsiteX35" fmla="*/ 107294 w 394031"/>
                  <a:gd name="connsiteY35" fmla="*/ 114532 h 236022"/>
                  <a:gd name="connsiteX36" fmla="*/ 37599 w 394031"/>
                  <a:gd name="connsiteY36" fmla="*/ 114532 h 236022"/>
                  <a:gd name="connsiteX37" fmla="*/ 149934 w 394031"/>
                  <a:gd name="connsiteY37" fmla="*/ 23662 h 23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94031" h="236022">
                    <a:moveTo>
                      <a:pt x="12732" y="235890"/>
                    </a:moveTo>
                    <a:cubicBezTo>
                      <a:pt x="17440" y="235095"/>
                      <a:pt x="20690" y="230654"/>
                      <a:pt x="19894" y="225948"/>
                    </a:cubicBezTo>
                    <a:cubicBezTo>
                      <a:pt x="18302" y="216271"/>
                      <a:pt x="17507" y="206462"/>
                      <a:pt x="17507" y="196917"/>
                    </a:cubicBezTo>
                    <a:cubicBezTo>
                      <a:pt x="17507" y="173985"/>
                      <a:pt x="21883" y="152112"/>
                      <a:pt x="29708" y="131963"/>
                    </a:cubicBezTo>
                    <a:lnTo>
                      <a:pt x="103780" y="131963"/>
                    </a:lnTo>
                    <a:cubicBezTo>
                      <a:pt x="101326" y="146081"/>
                      <a:pt x="99668" y="160927"/>
                      <a:pt x="98873" y="176437"/>
                    </a:cubicBezTo>
                    <a:cubicBezTo>
                      <a:pt x="98607" y="181209"/>
                      <a:pt x="102321" y="185318"/>
                      <a:pt x="107095" y="185584"/>
                    </a:cubicBezTo>
                    <a:cubicBezTo>
                      <a:pt x="111870" y="185849"/>
                      <a:pt x="115981" y="182137"/>
                      <a:pt x="116247" y="177365"/>
                    </a:cubicBezTo>
                    <a:cubicBezTo>
                      <a:pt x="117042" y="161524"/>
                      <a:pt x="118833" y="146346"/>
                      <a:pt x="121419" y="132029"/>
                    </a:cubicBezTo>
                    <a:lnTo>
                      <a:pt x="272812" y="132029"/>
                    </a:lnTo>
                    <a:cubicBezTo>
                      <a:pt x="275398" y="146346"/>
                      <a:pt x="277188" y="161524"/>
                      <a:pt x="277984" y="177365"/>
                    </a:cubicBezTo>
                    <a:cubicBezTo>
                      <a:pt x="278249" y="182004"/>
                      <a:pt x="282029" y="185584"/>
                      <a:pt x="286671" y="185584"/>
                    </a:cubicBezTo>
                    <a:cubicBezTo>
                      <a:pt x="286804" y="185584"/>
                      <a:pt x="286936" y="185584"/>
                      <a:pt x="287135" y="185584"/>
                    </a:cubicBezTo>
                    <a:cubicBezTo>
                      <a:pt x="291910" y="185318"/>
                      <a:pt x="295623" y="181275"/>
                      <a:pt x="295358" y="176437"/>
                    </a:cubicBezTo>
                    <a:cubicBezTo>
                      <a:pt x="294562" y="160994"/>
                      <a:pt x="292904" y="146081"/>
                      <a:pt x="290451" y="131963"/>
                    </a:cubicBezTo>
                    <a:lnTo>
                      <a:pt x="364522" y="131963"/>
                    </a:lnTo>
                    <a:cubicBezTo>
                      <a:pt x="372414" y="152112"/>
                      <a:pt x="376724" y="174051"/>
                      <a:pt x="376724" y="196917"/>
                    </a:cubicBezTo>
                    <a:cubicBezTo>
                      <a:pt x="376724" y="206528"/>
                      <a:pt x="375928" y="216271"/>
                      <a:pt x="374337" y="225948"/>
                    </a:cubicBezTo>
                    <a:cubicBezTo>
                      <a:pt x="373541" y="230654"/>
                      <a:pt x="376790" y="235161"/>
                      <a:pt x="381498" y="235890"/>
                    </a:cubicBezTo>
                    <a:cubicBezTo>
                      <a:pt x="381963" y="235956"/>
                      <a:pt x="382427" y="236023"/>
                      <a:pt x="382891" y="236023"/>
                    </a:cubicBezTo>
                    <a:cubicBezTo>
                      <a:pt x="387069" y="236023"/>
                      <a:pt x="390782" y="232974"/>
                      <a:pt x="391445" y="228732"/>
                    </a:cubicBezTo>
                    <a:cubicBezTo>
                      <a:pt x="393170" y="218127"/>
                      <a:pt x="394032" y="207456"/>
                      <a:pt x="394032" y="196917"/>
                    </a:cubicBezTo>
                    <a:cubicBezTo>
                      <a:pt x="394032" y="88351"/>
                      <a:pt x="305636" y="0"/>
                      <a:pt x="197016" y="0"/>
                    </a:cubicBezTo>
                    <a:cubicBezTo>
                      <a:pt x="88395" y="0"/>
                      <a:pt x="0" y="88351"/>
                      <a:pt x="0" y="196917"/>
                    </a:cubicBezTo>
                    <a:cubicBezTo>
                      <a:pt x="0" y="207456"/>
                      <a:pt x="862" y="218127"/>
                      <a:pt x="2586" y="228732"/>
                    </a:cubicBezTo>
                    <a:cubicBezTo>
                      <a:pt x="3515" y="233438"/>
                      <a:pt x="7958" y="236619"/>
                      <a:pt x="12732" y="235890"/>
                    </a:cubicBezTo>
                    <a:close/>
                    <a:moveTo>
                      <a:pt x="125066" y="114532"/>
                    </a:moveTo>
                    <a:cubicBezTo>
                      <a:pt x="138859" y="56868"/>
                      <a:pt x="166512" y="17299"/>
                      <a:pt x="197148" y="17299"/>
                    </a:cubicBezTo>
                    <a:cubicBezTo>
                      <a:pt x="227785" y="17299"/>
                      <a:pt x="255438" y="56868"/>
                      <a:pt x="269231" y="114532"/>
                    </a:cubicBezTo>
                    <a:lnTo>
                      <a:pt x="125066" y="114532"/>
                    </a:lnTo>
                    <a:close/>
                    <a:moveTo>
                      <a:pt x="356697" y="114532"/>
                    </a:moveTo>
                    <a:lnTo>
                      <a:pt x="287002" y="114532"/>
                    </a:lnTo>
                    <a:cubicBezTo>
                      <a:pt x="278117" y="75559"/>
                      <a:pt x="262997" y="43811"/>
                      <a:pt x="244363" y="23662"/>
                    </a:cubicBezTo>
                    <a:cubicBezTo>
                      <a:pt x="293236" y="36984"/>
                      <a:pt x="333819" y="70389"/>
                      <a:pt x="356697" y="114532"/>
                    </a:cubicBezTo>
                    <a:close/>
                    <a:moveTo>
                      <a:pt x="149934" y="23662"/>
                    </a:moveTo>
                    <a:cubicBezTo>
                      <a:pt x="131233" y="43811"/>
                      <a:pt x="116180" y="75559"/>
                      <a:pt x="107294" y="114532"/>
                    </a:cubicBezTo>
                    <a:lnTo>
                      <a:pt x="37599" y="114532"/>
                    </a:lnTo>
                    <a:cubicBezTo>
                      <a:pt x="60477" y="70389"/>
                      <a:pt x="101061" y="36984"/>
                      <a:pt x="149934" y="236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A727162-8775-FA46-8EC1-40C099871EE4}"/>
              </a:ext>
            </a:extLst>
          </p:cNvPr>
          <p:cNvGrpSpPr/>
          <p:nvPr/>
        </p:nvGrpSpPr>
        <p:grpSpPr>
          <a:xfrm>
            <a:off x="2768107" y="1294267"/>
            <a:ext cx="707232" cy="706878"/>
            <a:chOff x="2587950" y="1067765"/>
            <a:chExt cx="771788" cy="771402"/>
          </a:xfrm>
        </p:grpSpPr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B436843-92F7-0845-A522-3B81DED1D88F}"/>
                </a:ext>
              </a:extLst>
            </p:cNvPr>
            <p:cNvSpPr/>
            <p:nvPr/>
          </p:nvSpPr>
          <p:spPr>
            <a:xfrm>
              <a:off x="2587950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15EC9C5C-9008-F644-82CC-DBF5422BDC1A}"/>
                </a:ext>
              </a:extLst>
            </p:cNvPr>
            <p:cNvSpPr/>
            <p:nvPr/>
          </p:nvSpPr>
          <p:spPr>
            <a:xfrm>
              <a:off x="2629984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3" name="Gráfico 3">
              <a:extLst>
                <a:ext uri="{FF2B5EF4-FFF2-40B4-BE49-F238E27FC236}">
                  <a16:creationId xmlns:a16="http://schemas.microsoft.com/office/drawing/2014/main" id="{004B7D5D-B8B1-EB4F-AA5D-29F4831E83D8}"/>
                </a:ext>
              </a:extLst>
            </p:cNvPr>
            <p:cNvGrpSpPr/>
            <p:nvPr/>
          </p:nvGrpSpPr>
          <p:grpSpPr>
            <a:xfrm>
              <a:off x="2719088" y="1228120"/>
              <a:ext cx="509512" cy="450692"/>
              <a:chOff x="3035189" y="1657426"/>
              <a:chExt cx="557029" cy="492724"/>
            </a:xfrm>
            <a:solidFill>
              <a:srgbClr val="FFFFFF"/>
            </a:solidFill>
          </p:grpSpPr>
          <p:sp>
            <p:nvSpPr>
              <p:cNvPr id="24" name="Forma libre 23">
                <a:extLst>
                  <a:ext uri="{FF2B5EF4-FFF2-40B4-BE49-F238E27FC236}">
                    <a16:creationId xmlns:a16="http://schemas.microsoft.com/office/drawing/2014/main" id="{91348F81-B948-9E44-999D-3CD9EEC367BA}"/>
                  </a:ext>
                </a:extLst>
              </p:cNvPr>
              <p:cNvSpPr/>
              <p:nvPr/>
            </p:nvSpPr>
            <p:spPr>
              <a:xfrm>
                <a:off x="3230282" y="1657426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28 w 163793"/>
                  <a:gd name="connsiteY17" fmla="*/ 54349 h 172857"/>
                  <a:gd name="connsiteX18" fmla="*/ 81897 w 163793"/>
                  <a:gd name="connsiteY18" fmla="*/ 17299 h 172857"/>
                  <a:gd name="connsiteX19" fmla="*/ 118966 w 163793"/>
                  <a:gd name="connsiteY19" fmla="*/ 54349 h 172857"/>
                  <a:gd name="connsiteX20" fmla="*/ 81897 w 163793"/>
                  <a:gd name="connsiteY20" fmla="*/ 91400 h 172857"/>
                  <a:gd name="connsiteX21" fmla="*/ 44828 w 163793"/>
                  <a:gd name="connsiteY21" fmla="*/ 54349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2003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349"/>
                    </a:moveTo>
                    <a:cubicBezTo>
                      <a:pt x="44828" y="33935"/>
                      <a:pt x="61472" y="17299"/>
                      <a:pt x="81897" y="17299"/>
                    </a:cubicBezTo>
                    <a:cubicBezTo>
                      <a:pt x="102321" y="17299"/>
                      <a:pt x="118966" y="33935"/>
                      <a:pt x="118966" y="54349"/>
                    </a:cubicBezTo>
                    <a:cubicBezTo>
                      <a:pt x="118966" y="74764"/>
                      <a:pt x="102321" y="91400"/>
                      <a:pt x="81897" y="91400"/>
                    </a:cubicBezTo>
                    <a:cubicBezTo>
                      <a:pt x="61472" y="91400"/>
                      <a:pt x="44828" y="74764"/>
                      <a:pt x="44828" y="5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C6F1A03A-4D1A-5F4C-B588-3476A2B4B568}"/>
                  </a:ext>
                </a:extLst>
              </p:cNvPr>
              <p:cNvSpPr/>
              <p:nvPr/>
            </p:nvSpPr>
            <p:spPr>
              <a:xfrm>
                <a:off x="3230282" y="1977359"/>
                <a:ext cx="163793" cy="172791"/>
              </a:xfrm>
              <a:custGeom>
                <a:avLst/>
                <a:gdLst>
                  <a:gd name="connsiteX0" fmla="*/ 115053 w 163793"/>
                  <a:gd name="connsiteY0" fmla="*/ 97431 h 172791"/>
                  <a:gd name="connsiteX1" fmla="*/ 136339 w 163793"/>
                  <a:gd name="connsiteY1" fmla="*/ 54416 h 172791"/>
                  <a:gd name="connsiteX2" fmla="*/ 81897 w 163793"/>
                  <a:gd name="connsiteY2" fmla="*/ 0 h 172791"/>
                  <a:gd name="connsiteX3" fmla="*/ 27454 w 163793"/>
                  <a:gd name="connsiteY3" fmla="*/ 54416 h 172791"/>
                  <a:gd name="connsiteX4" fmla="*/ 48740 w 163793"/>
                  <a:gd name="connsiteY4" fmla="*/ 97431 h 172791"/>
                  <a:gd name="connsiteX5" fmla="*/ 0 w 163793"/>
                  <a:gd name="connsiteY5" fmla="*/ 136669 h 172791"/>
                  <a:gd name="connsiteX6" fmla="*/ 0 w 163793"/>
                  <a:gd name="connsiteY6" fmla="*/ 164109 h 172791"/>
                  <a:gd name="connsiteX7" fmla="*/ 8687 w 163793"/>
                  <a:gd name="connsiteY7" fmla="*/ 172792 h 172791"/>
                  <a:gd name="connsiteX8" fmla="*/ 17374 w 163793"/>
                  <a:gd name="connsiteY8" fmla="*/ 164109 h 172791"/>
                  <a:gd name="connsiteX9" fmla="*/ 17374 w 163793"/>
                  <a:gd name="connsiteY9" fmla="*/ 136934 h 172791"/>
                  <a:gd name="connsiteX10" fmla="*/ 81897 w 163793"/>
                  <a:gd name="connsiteY10" fmla="*/ 108832 h 172791"/>
                  <a:gd name="connsiteX11" fmla="*/ 146419 w 163793"/>
                  <a:gd name="connsiteY11" fmla="*/ 136735 h 172791"/>
                  <a:gd name="connsiteX12" fmla="*/ 146419 w 163793"/>
                  <a:gd name="connsiteY12" fmla="*/ 164109 h 172791"/>
                  <a:gd name="connsiteX13" fmla="*/ 155106 w 163793"/>
                  <a:gd name="connsiteY13" fmla="*/ 172792 h 172791"/>
                  <a:gd name="connsiteX14" fmla="*/ 163793 w 163793"/>
                  <a:gd name="connsiteY14" fmla="*/ 164109 h 172791"/>
                  <a:gd name="connsiteX15" fmla="*/ 163793 w 163793"/>
                  <a:gd name="connsiteY15" fmla="*/ 136669 h 172791"/>
                  <a:gd name="connsiteX16" fmla="*/ 115053 w 163793"/>
                  <a:gd name="connsiteY16" fmla="*/ 97431 h 172791"/>
                  <a:gd name="connsiteX17" fmla="*/ 44828 w 163793"/>
                  <a:gd name="connsiteY17" fmla="*/ 54416 h 172791"/>
                  <a:gd name="connsiteX18" fmla="*/ 81897 w 163793"/>
                  <a:gd name="connsiteY18" fmla="*/ 17365 h 172791"/>
                  <a:gd name="connsiteX19" fmla="*/ 118966 w 163793"/>
                  <a:gd name="connsiteY19" fmla="*/ 54416 h 172791"/>
                  <a:gd name="connsiteX20" fmla="*/ 81897 w 163793"/>
                  <a:gd name="connsiteY20" fmla="*/ 91466 h 172791"/>
                  <a:gd name="connsiteX21" fmla="*/ 44828 w 163793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791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7" y="108832"/>
                    </a:cubicBezTo>
                    <a:cubicBezTo>
                      <a:pt x="112003" y="108832"/>
                      <a:pt x="144828" y="129312"/>
                      <a:pt x="146419" y="136735"/>
                    </a:cubicBezTo>
                    <a:lnTo>
                      <a:pt x="146419" y="164109"/>
                    </a:lnTo>
                    <a:cubicBezTo>
                      <a:pt x="146419" y="168881"/>
                      <a:pt x="150332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416"/>
                    </a:moveTo>
                    <a:cubicBezTo>
                      <a:pt x="44828" y="34002"/>
                      <a:pt x="61472" y="17365"/>
                      <a:pt x="81897" y="17365"/>
                    </a:cubicBezTo>
                    <a:cubicBezTo>
                      <a:pt x="102321" y="17365"/>
                      <a:pt x="118966" y="34002"/>
                      <a:pt x="118966" y="54416"/>
                    </a:cubicBezTo>
                    <a:cubicBezTo>
                      <a:pt x="118966" y="74830"/>
                      <a:pt x="102321" y="91466"/>
                      <a:pt x="81897" y="91466"/>
                    </a:cubicBezTo>
                    <a:cubicBezTo>
                      <a:pt x="61472" y="91400"/>
                      <a:pt x="44828" y="74830"/>
                      <a:pt x="44828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B18B6374-CE51-6447-AF7D-1CA08520AAA3}"/>
                  </a:ext>
                </a:extLst>
              </p:cNvPr>
              <p:cNvSpPr/>
              <p:nvPr/>
            </p:nvSpPr>
            <p:spPr>
              <a:xfrm>
                <a:off x="3035189" y="1823457"/>
                <a:ext cx="163792" cy="172791"/>
              </a:xfrm>
              <a:custGeom>
                <a:avLst/>
                <a:gdLst>
                  <a:gd name="connsiteX0" fmla="*/ 146419 w 163792"/>
                  <a:gd name="connsiteY0" fmla="*/ 136669 h 172791"/>
                  <a:gd name="connsiteX1" fmla="*/ 146419 w 163792"/>
                  <a:gd name="connsiteY1" fmla="*/ 164109 h 172791"/>
                  <a:gd name="connsiteX2" fmla="*/ 155106 w 163792"/>
                  <a:gd name="connsiteY2" fmla="*/ 172792 h 172791"/>
                  <a:gd name="connsiteX3" fmla="*/ 163793 w 163792"/>
                  <a:gd name="connsiteY3" fmla="*/ 164109 h 172791"/>
                  <a:gd name="connsiteX4" fmla="*/ 163793 w 163792"/>
                  <a:gd name="connsiteY4" fmla="*/ 136669 h 172791"/>
                  <a:gd name="connsiteX5" fmla="*/ 115053 w 163792"/>
                  <a:gd name="connsiteY5" fmla="*/ 97431 h 172791"/>
                  <a:gd name="connsiteX6" fmla="*/ 136339 w 163792"/>
                  <a:gd name="connsiteY6" fmla="*/ 54416 h 172791"/>
                  <a:gd name="connsiteX7" fmla="*/ 81896 w 163792"/>
                  <a:gd name="connsiteY7" fmla="*/ 0 h 172791"/>
                  <a:gd name="connsiteX8" fmla="*/ 27453 w 163792"/>
                  <a:gd name="connsiteY8" fmla="*/ 54416 h 172791"/>
                  <a:gd name="connsiteX9" fmla="*/ 48740 w 163792"/>
                  <a:gd name="connsiteY9" fmla="*/ 97431 h 172791"/>
                  <a:gd name="connsiteX10" fmla="*/ 0 w 163792"/>
                  <a:gd name="connsiteY10" fmla="*/ 136669 h 172791"/>
                  <a:gd name="connsiteX11" fmla="*/ 0 w 163792"/>
                  <a:gd name="connsiteY11" fmla="*/ 164109 h 172791"/>
                  <a:gd name="connsiteX12" fmla="*/ 8687 w 163792"/>
                  <a:gd name="connsiteY12" fmla="*/ 172792 h 172791"/>
                  <a:gd name="connsiteX13" fmla="*/ 17374 w 163792"/>
                  <a:gd name="connsiteY13" fmla="*/ 164109 h 172791"/>
                  <a:gd name="connsiteX14" fmla="*/ 17374 w 163792"/>
                  <a:gd name="connsiteY14" fmla="*/ 136934 h 172791"/>
                  <a:gd name="connsiteX15" fmla="*/ 81896 w 163792"/>
                  <a:gd name="connsiteY15" fmla="*/ 108832 h 172791"/>
                  <a:gd name="connsiteX16" fmla="*/ 146419 w 163792"/>
                  <a:gd name="connsiteY16" fmla="*/ 136669 h 172791"/>
                  <a:gd name="connsiteX17" fmla="*/ 44894 w 163792"/>
                  <a:gd name="connsiteY17" fmla="*/ 54416 h 172791"/>
                  <a:gd name="connsiteX18" fmla="*/ 81963 w 163792"/>
                  <a:gd name="connsiteY18" fmla="*/ 17365 h 172791"/>
                  <a:gd name="connsiteX19" fmla="*/ 119032 w 163792"/>
                  <a:gd name="connsiteY19" fmla="*/ 54416 h 172791"/>
                  <a:gd name="connsiteX20" fmla="*/ 81963 w 163792"/>
                  <a:gd name="connsiteY20" fmla="*/ 91466 h 172791"/>
                  <a:gd name="connsiteX21" fmla="*/ 44894 w 163792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2" h="172791">
                    <a:moveTo>
                      <a:pt x="146419" y="136669"/>
                    </a:moveTo>
                    <a:lnTo>
                      <a:pt x="146419" y="164109"/>
                    </a:lnTo>
                    <a:cubicBezTo>
                      <a:pt x="146419" y="168881"/>
                      <a:pt x="150331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4" y="105849"/>
                      <a:pt x="115053" y="97431"/>
                    </a:cubicBez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6" y="0"/>
                    </a:cubicBezTo>
                    <a:cubicBezTo>
                      <a:pt x="51857" y="0"/>
                      <a:pt x="27453" y="24391"/>
                      <a:pt x="27453" y="54416"/>
                    </a:cubicBezTo>
                    <a:cubicBezTo>
                      <a:pt x="27453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6" y="108832"/>
                    </a:cubicBezTo>
                    <a:cubicBezTo>
                      <a:pt x="112003" y="108832"/>
                      <a:pt x="144828" y="129246"/>
                      <a:pt x="146419" y="136669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9032" y="34002"/>
                      <a:pt x="119032" y="54416"/>
                    </a:cubicBezTo>
                    <a:cubicBezTo>
                      <a:pt x="119032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A5A2E1BB-8AB5-E344-BE44-982EE839D169}"/>
                  </a:ext>
                </a:extLst>
              </p:cNvPr>
              <p:cNvSpPr/>
              <p:nvPr/>
            </p:nvSpPr>
            <p:spPr>
              <a:xfrm>
                <a:off x="3428425" y="1823457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94 w 163793"/>
                  <a:gd name="connsiteY17" fmla="*/ 54416 h 172857"/>
                  <a:gd name="connsiteX18" fmla="*/ 81963 w 163793"/>
                  <a:gd name="connsiteY18" fmla="*/ 17365 h 172857"/>
                  <a:gd name="connsiteX19" fmla="*/ 118966 w 163793"/>
                  <a:gd name="connsiteY19" fmla="*/ 54416 h 172857"/>
                  <a:gd name="connsiteX20" fmla="*/ 81963 w 163793"/>
                  <a:gd name="connsiteY20" fmla="*/ 91466 h 172857"/>
                  <a:gd name="connsiteX21" fmla="*/ 44894 w 163793"/>
                  <a:gd name="connsiteY21" fmla="*/ 54416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857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342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1936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89"/>
                      <a:pt x="140451" y="105915"/>
                      <a:pt x="115053" y="97431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8966" y="34002"/>
                      <a:pt x="118966" y="54416"/>
                    </a:cubicBezTo>
                    <a:cubicBezTo>
                      <a:pt x="118966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B1AA9908-AED7-A34E-A4ED-7EAD4615CA2C}"/>
                  </a:ext>
                </a:extLst>
              </p:cNvPr>
              <p:cNvSpPr/>
              <p:nvPr/>
            </p:nvSpPr>
            <p:spPr>
              <a:xfrm>
                <a:off x="3401399" y="2016758"/>
                <a:ext cx="92594" cy="81429"/>
              </a:xfrm>
              <a:custGeom>
                <a:avLst/>
                <a:gdLst>
                  <a:gd name="connsiteX0" fmla="*/ 77026 w 92594"/>
                  <a:gd name="connsiteY0" fmla="*/ 3484 h 81429"/>
                  <a:gd name="connsiteX1" fmla="*/ 4679 w 92594"/>
                  <a:gd name="connsiteY1" fmla="*/ 64992 h 81429"/>
                  <a:gd name="connsiteX2" fmla="*/ 965 w 92594"/>
                  <a:gd name="connsiteY2" fmla="*/ 76724 h 81429"/>
                  <a:gd name="connsiteX3" fmla="*/ 8657 w 92594"/>
                  <a:gd name="connsiteY3" fmla="*/ 81429 h 81429"/>
                  <a:gd name="connsiteX4" fmla="*/ 12636 w 92594"/>
                  <a:gd name="connsiteY4" fmla="*/ 80435 h 81429"/>
                  <a:gd name="connsiteX5" fmla="*/ 90886 w 92594"/>
                  <a:gd name="connsiteY5" fmla="*/ 13890 h 81429"/>
                  <a:gd name="connsiteX6" fmla="*/ 89095 w 92594"/>
                  <a:gd name="connsiteY6" fmla="*/ 1761 h 81429"/>
                  <a:gd name="connsiteX7" fmla="*/ 77026 w 92594"/>
                  <a:gd name="connsiteY7" fmla="*/ 3484 h 8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4" h="81429">
                    <a:moveTo>
                      <a:pt x="77026" y="3484"/>
                    </a:moveTo>
                    <a:cubicBezTo>
                      <a:pt x="57994" y="29068"/>
                      <a:pt x="32928" y="50344"/>
                      <a:pt x="4679" y="64992"/>
                    </a:cubicBezTo>
                    <a:cubicBezTo>
                      <a:pt x="435" y="67179"/>
                      <a:pt x="-1223" y="72415"/>
                      <a:pt x="965" y="76724"/>
                    </a:cubicBezTo>
                    <a:cubicBezTo>
                      <a:pt x="2490" y="79706"/>
                      <a:pt x="5541" y="81429"/>
                      <a:pt x="8657" y="81429"/>
                    </a:cubicBezTo>
                    <a:cubicBezTo>
                      <a:pt x="9984" y="81429"/>
                      <a:pt x="11376" y="81098"/>
                      <a:pt x="12636" y="80435"/>
                    </a:cubicBezTo>
                    <a:cubicBezTo>
                      <a:pt x="43206" y="64594"/>
                      <a:pt x="70262" y="41529"/>
                      <a:pt x="90886" y="13890"/>
                    </a:cubicBezTo>
                    <a:cubicBezTo>
                      <a:pt x="93737" y="10046"/>
                      <a:pt x="92941" y="4611"/>
                      <a:pt x="89095" y="1761"/>
                    </a:cubicBezTo>
                    <a:cubicBezTo>
                      <a:pt x="85315" y="-1155"/>
                      <a:pt x="79878" y="-360"/>
                      <a:pt x="77026" y="3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8659DEA2-8AA3-B34C-95E4-3F37FF81A2F5}"/>
                  </a:ext>
                </a:extLst>
              </p:cNvPr>
              <p:cNvSpPr/>
              <p:nvPr/>
            </p:nvSpPr>
            <p:spPr>
              <a:xfrm>
                <a:off x="3133679" y="2016810"/>
                <a:ext cx="92680" cy="81377"/>
              </a:xfrm>
              <a:custGeom>
                <a:avLst/>
                <a:gdLst>
                  <a:gd name="connsiteX0" fmla="*/ 87983 w 92680"/>
                  <a:gd name="connsiteY0" fmla="*/ 65006 h 81377"/>
                  <a:gd name="connsiteX1" fmla="*/ 15635 w 92680"/>
                  <a:gd name="connsiteY1" fmla="*/ 3498 h 81377"/>
                  <a:gd name="connsiteX2" fmla="*/ 3500 w 92680"/>
                  <a:gd name="connsiteY2" fmla="*/ 1709 h 81377"/>
                  <a:gd name="connsiteX3" fmla="*/ 1709 w 92680"/>
                  <a:gd name="connsiteY3" fmla="*/ 13838 h 81377"/>
                  <a:gd name="connsiteX4" fmla="*/ 79959 w 92680"/>
                  <a:gd name="connsiteY4" fmla="*/ 80383 h 81377"/>
                  <a:gd name="connsiteX5" fmla="*/ 83937 w 92680"/>
                  <a:gd name="connsiteY5" fmla="*/ 81377 h 81377"/>
                  <a:gd name="connsiteX6" fmla="*/ 91630 w 92680"/>
                  <a:gd name="connsiteY6" fmla="*/ 76671 h 81377"/>
                  <a:gd name="connsiteX7" fmla="*/ 87983 w 92680"/>
                  <a:gd name="connsiteY7" fmla="*/ 65006 h 8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80" h="81377">
                    <a:moveTo>
                      <a:pt x="87983" y="65006"/>
                    </a:moveTo>
                    <a:cubicBezTo>
                      <a:pt x="59733" y="50358"/>
                      <a:pt x="34733" y="29082"/>
                      <a:pt x="15635" y="3498"/>
                    </a:cubicBezTo>
                    <a:cubicBezTo>
                      <a:pt x="12784" y="-346"/>
                      <a:pt x="7346" y="-1141"/>
                      <a:pt x="3500" y="1709"/>
                    </a:cubicBezTo>
                    <a:cubicBezTo>
                      <a:pt x="-346" y="4559"/>
                      <a:pt x="-1142" y="9994"/>
                      <a:pt x="1709" y="13838"/>
                    </a:cubicBezTo>
                    <a:cubicBezTo>
                      <a:pt x="22333" y="41543"/>
                      <a:pt x="49388" y="64542"/>
                      <a:pt x="79959" y="80383"/>
                    </a:cubicBezTo>
                    <a:cubicBezTo>
                      <a:pt x="81219" y="81046"/>
                      <a:pt x="82611" y="81377"/>
                      <a:pt x="83937" y="81377"/>
                    </a:cubicBezTo>
                    <a:cubicBezTo>
                      <a:pt x="87054" y="81377"/>
                      <a:pt x="90105" y="79654"/>
                      <a:pt x="91630" y="76671"/>
                    </a:cubicBezTo>
                    <a:cubicBezTo>
                      <a:pt x="93951" y="72429"/>
                      <a:pt x="92293" y="67193"/>
                      <a:pt x="87983" y="650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09E17870-FE77-FD41-B549-C4DD7848F371}"/>
                  </a:ext>
                </a:extLst>
              </p:cNvPr>
              <p:cNvSpPr/>
              <p:nvPr/>
            </p:nvSpPr>
            <p:spPr>
              <a:xfrm>
                <a:off x="3401399" y="1721349"/>
                <a:ext cx="92661" cy="81428"/>
              </a:xfrm>
              <a:custGeom>
                <a:avLst/>
                <a:gdLst>
                  <a:gd name="connsiteX0" fmla="*/ 4679 w 92661"/>
                  <a:gd name="connsiteY0" fmla="*/ 16408 h 81428"/>
                  <a:gd name="connsiteX1" fmla="*/ 77026 w 92661"/>
                  <a:gd name="connsiteY1" fmla="*/ 77916 h 81428"/>
                  <a:gd name="connsiteX2" fmla="*/ 83989 w 92661"/>
                  <a:gd name="connsiteY2" fmla="*/ 81428 h 81428"/>
                  <a:gd name="connsiteX3" fmla="*/ 89161 w 92661"/>
                  <a:gd name="connsiteY3" fmla="*/ 79705 h 81428"/>
                  <a:gd name="connsiteX4" fmla="*/ 90952 w 92661"/>
                  <a:gd name="connsiteY4" fmla="*/ 67576 h 81428"/>
                  <a:gd name="connsiteX5" fmla="*/ 12702 w 92661"/>
                  <a:gd name="connsiteY5" fmla="*/ 965 h 81428"/>
                  <a:gd name="connsiteX6" fmla="*/ 965 w 92661"/>
                  <a:gd name="connsiteY6" fmla="*/ 4676 h 81428"/>
                  <a:gd name="connsiteX7" fmla="*/ 4679 w 92661"/>
                  <a:gd name="connsiteY7" fmla="*/ 16408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4679" y="16408"/>
                    </a:moveTo>
                    <a:cubicBezTo>
                      <a:pt x="32928" y="31056"/>
                      <a:pt x="57994" y="52331"/>
                      <a:pt x="77026" y="77916"/>
                    </a:cubicBezTo>
                    <a:cubicBezTo>
                      <a:pt x="78750" y="80235"/>
                      <a:pt x="81336" y="81428"/>
                      <a:pt x="83989" y="81428"/>
                    </a:cubicBezTo>
                    <a:cubicBezTo>
                      <a:pt x="85779" y="81428"/>
                      <a:pt x="87636" y="80898"/>
                      <a:pt x="89161" y="79705"/>
                    </a:cubicBezTo>
                    <a:cubicBezTo>
                      <a:pt x="93008" y="76855"/>
                      <a:pt x="93803" y="71420"/>
                      <a:pt x="90952" y="67576"/>
                    </a:cubicBezTo>
                    <a:cubicBezTo>
                      <a:pt x="70328" y="39871"/>
                      <a:pt x="43273" y="16872"/>
                      <a:pt x="12702" y="965"/>
                    </a:cubicBezTo>
                    <a:cubicBezTo>
                      <a:pt x="8459" y="-1223"/>
                      <a:pt x="3220" y="434"/>
                      <a:pt x="965" y="4676"/>
                    </a:cubicBezTo>
                    <a:cubicBezTo>
                      <a:pt x="-1223" y="8918"/>
                      <a:pt x="435" y="14154"/>
                      <a:pt x="4679" y="164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800B2E2B-8038-254B-950F-7920136E8297}"/>
                  </a:ext>
                </a:extLst>
              </p:cNvPr>
              <p:cNvSpPr/>
              <p:nvPr/>
            </p:nvSpPr>
            <p:spPr>
              <a:xfrm>
                <a:off x="3133745" y="1721349"/>
                <a:ext cx="92661" cy="81428"/>
              </a:xfrm>
              <a:custGeom>
                <a:avLst/>
                <a:gdLst>
                  <a:gd name="connsiteX0" fmla="*/ 79959 w 92661"/>
                  <a:gd name="connsiteY0" fmla="*/ 965 h 81428"/>
                  <a:gd name="connsiteX1" fmla="*/ 1709 w 92661"/>
                  <a:gd name="connsiteY1" fmla="*/ 67576 h 81428"/>
                  <a:gd name="connsiteX2" fmla="*/ 3500 w 92661"/>
                  <a:gd name="connsiteY2" fmla="*/ 79705 h 81428"/>
                  <a:gd name="connsiteX3" fmla="*/ 8672 w 92661"/>
                  <a:gd name="connsiteY3" fmla="*/ 81428 h 81428"/>
                  <a:gd name="connsiteX4" fmla="*/ 15635 w 92661"/>
                  <a:gd name="connsiteY4" fmla="*/ 77916 h 81428"/>
                  <a:gd name="connsiteX5" fmla="*/ 87983 w 92661"/>
                  <a:gd name="connsiteY5" fmla="*/ 16408 h 81428"/>
                  <a:gd name="connsiteX6" fmla="*/ 91696 w 92661"/>
                  <a:gd name="connsiteY6" fmla="*/ 4676 h 81428"/>
                  <a:gd name="connsiteX7" fmla="*/ 79959 w 92661"/>
                  <a:gd name="connsiteY7" fmla="*/ 965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79959" y="965"/>
                    </a:moveTo>
                    <a:cubicBezTo>
                      <a:pt x="49389" y="16805"/>
                      <a:pt x="22333" y="39871"/>
                      <a:pt x="1709" y="67576"/>
                    </a:cubicBezTo>
                    <a:cubicBezTo>
                      <a:pt x="-1142" y="71420"/>
                      <a:pt x="-346" y="76855"/>
                      <a:pt x="3500" y="79705"/>
                    </a:cubicBezTo>
                    <a:cubicBezTo>
                      <a:pt x="5091" y="80832"/>
                      <a:pt x="6882" y="81428"/>
                      <a:pt x="8672" y="81428"/>
                    </a:cubicBezTo>
                    <a:cubicBezTo>
                      <a:pt x="11325" y="81428"/>
                      <a:pt x="13911" y="80235"/>
                      <a:pt x="15635" y="77916"/>
                    </a:cubicBezTo>
                    <a:cubicBezTo>
                      <a:pt x="34667" y="52331"/>
                      <a:pt x="59667" y="31056"/>
                      <a:pt x="87983" y="16408"/>
                    </a:cubicBezTo>
                    <a:cubicBezTo>
                      <a:pt x="92227" y="14221"/>
                      <a:pt x="93884" y="8984"/>
                      <a:pt x="91696" y="4676"/>
                    </a:cubicBezTo>
                    <a:cubicBezTo>
                      <a:pt x="89441" y="434"/>
                      <a:pt x="84203" y="-1223"/>
                      <a:pt x="79959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82F40F3-8498-8540-8857-FC3EE2E44267}"/>
              </a:ext>
            </a:extLst>
          </p:cNvPr>
          <p:cNvGrpSpPr/>
          <p:nvPr/>
        </p:nvGrpSpPr>
        <p:grpSpPr>
          <a:xfrm>
            <a:off x="3737039" y="1294267"/>
            <a:ext cx="707232" cy="706878"/>
            <a:chOff x="3474377" y="1067765"/>
            <a:chExt cx="771788" cy="771402"/>
          </a:xfrm>
        </p:grpSpPr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E0DE36B9-55A1-764E-9F32-04EB0F6D2556}"/>
                </a:ext>
              </a:extLst>
            </p:cNvPr>
            <p:cNvSpPr/>
            <p:nvPr/>
          </p:nvSpPr>
          <p:spPr>
            <a:xfrm>
              <a:off x="3474377" y="1067765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184CEFE6-628E-6344-9A72-96061650D621}"/>
                </a:ext>
              </a:extLst>
            </p:cNvPr>
            <p:cNvSpPr/>
            <p:nvPr/>
          </p:nvSpPr>
          <p:spPr>
            <a:xfrm>
              <a:off x="3516413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5" name="Gráfico 3">
              <a:extLst>
                <a:ext uri="{FF2B5EF4-FFF2-40B4-BE49-F238E27FC236}">
                  <a16:creationId xmlns:a16="http://schemas.microsoft.com/office/drawing/2014/main" id="{2A5AEBE7-3F71-464F-8773-C5A94A162C7B}"/>
                </a:ext>
              </a:extLst>
            </p:cNvPr>
            <p:cNvGrpSpPr/>
            <p:nvPr/>
          </p:nvGrpSpPr>
          <p:grpSpPr>
            <a:xfrm>
              <a:off x="3626504" y="1219753"/>
              <a:ext cx="467597" cy="467424"/>
              <a:chOff x="4027231" y="1648279"/>
              <a:chExt cx="511206" cy="511017"/>
            </a:xfrm>
            <a:solidFill>
              <a:srgbClr val="FFFFFF"/>
            </a:solidFill>
          </p:grpSpPr>
          <p:sp>
            <p:nvSpPr>
              <p:cNvPr id="36" name="Forma libre 35">
                <a:extLst>
                  <a:ext uri="{FF2B5EF4-FFF2-40B4-BE49-F238E27FC236}">
                    <a16:creationId xmlns:a16="http://schemas.microsoft.com/office/drawing/2014/main" id="{AC7614D4-F7EA-A447-B949-D1FD8F9F7F62}"/>
                  </a:ext>
                </a:extLst>
              </p:cNvPr>
              <p:cNvSpPr/>
              <p:nvPr/>
            </p:nvSpPr>
            <p:spPr>
              <a:xfrm>
                <a:off x="4246661" y="1648279"/>
                <a:ext cx="72280" cy="108765"/>
              </a:xfrm>
              <a:custGeom>
                <a:avLst/>
                <a:gdLst>
                  <a:gd name="connsiteX0" fmla="*/ 27454 w 72280"/>
                  <a:gd name="connsiteY0" fmla="*/ 71118 h 108765"/>
                  <a:gd name="connsiteX1" fmla="*/ 27454 w 72280"/>
                  <a:gd name="connsiteY1" fmla="*/ 100083 h 108765"/>
                  <a:gd name="connsiteX2" fmla="*/ 36141 w 72280"/>
                  <a:gd name="connsiteY2" fmla="*/ 108765 h 108765"/>
                  <a:gd name="connsiteX3" fmla="*/ 44828 w 72280"/>
                  <a:gd name="connsiteY3" fmla="*/ 100083 h 108765"/>
                  <a:gd name="connsiteX4" fmla="*/ 44828 w 72280"/>
                  <a:gd name="connsiteY4" fmla="*/ 71118 h 108765"/>
                  <a:gd name="connsiteX5" fmla="*/ 72281 w 72280"/>
                  <a:gd name="connsiteY5" fmla="*/ 36123 h 108765"/>
                  <a:gd name="connsiteX6" fmla="*/ 36141 w 72280"/>
                  <a:gd name="connsiteY6" fmla="*/ 0 h 108765"/>
                  <a:gd name="connsiteX7" fmla="*/ 0 w 72280"/>
                  <a:gd name="connsiteY7" fmla="*/ 36123 h 108765"/>
                  <a:gd name="connsiteX8" fmla="*/ 27454 w 72280"/>
                  <a:gd name="connsiteY8" fmla="*/ 71118 h 108765"/>
                  <a:gd name="connsiteX9" fmla="*/ 36141 w 72280"/>
                  <a:gd name="connsiteY9" fmla="*/ 17365 h 108765"/>
                  <a:gd name="connsiteX10" fmla="*/ 54907 w 72280"/>
                  <a:gd name="connsiteY10" fmla="*/ 36123 h 108765"/>
                  <a:gd name="connsiteX11" fmla="*/ 36141 w 72280"/>
                  <a:gd name="connsiteY11" fmla="*/ 54880 h 108765"/>
                  <a:gd name="connsiteX12" fmla="*/ 17374 w 72280"/>
                  <a:gd name="connsiteY12" fmla="*/ 36123 h 108765"/>
                  <a:gd name="connsiteX13" fmla="*/ 36141 w 72280"/>
                  <a:gd name="connsiteY13" fmla="*/ 17365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27454" y="71118"/>
                    </a:moveTo>
                    <a:lnTo>
                      <a:pt x="27454" y="100083"/>
                    </a:lnTo>
                    <a:cubicBezTo>
                      <a:pt x="27454" y="104855"/>
                      <a:pt x="31366" y="108765"/>
                      <a:pt x="36141" y="108765"/>
                    </a:cubicBezTo>
                    <a:cubicBezTo>
                      <a:pt x="40915" y="108765"/>
                      <a:pt x="44828" y="104855"/>
                      <a:pt x="44828" y="100083"/>
                    </a:cubicBezTo>
                    <a:lnTo>
                      <a:pt x="44828" y="71118"/>
                    </a:lnTo>
                    <a:cubicBezTo>
                      <a:pt x="60544" y="67208"/>
                      <a:pt x="72281" y="53024"/>
                      <a:pt x="72281" y="36123"/>
                    </a:cubicBezTo>
                    <a:cubicBezTo>
                      <a:pt x="72281" y="16239"/>
                      <a:pt x="56101" y="0"/>
                      <a:pt x="36141" y="0"/>
                    </a:cubicBezTo>
                    <a:cubicBezTo>
                      <a:pt x="16180" y="0"/>
                      <a:pt x="0" y="16172"/>
                      <a:pt x="0" y="36123"/>
                    </a:cubicBezTo>
                    <a:cubicBezTo>
                      <a:pt x="66" y="53024"/>
                      <a:pt x="11737" y="67208"/>
                      <a:pt x="27454" y="71118"/>
                    </a:cubicBezTo>
                    <a:close/>
                    <a:moveTo>
                      <a:pt x="36141" y="17365"/>
                    </a:moveTo>
                    <a:cubicBezTo>
                      <a:pt x="46485" y="17365"/>
                      <a:pt x="54907" y="25783"/>
                      <a:pt x="54907" y="36123"/>
                    </a:cubicBezTo>
                    <a:cubicBezTo>
                      <a:pt x="54907" y="46462"/>
                      <a:pt x="46485" y="54880"/>
                      <a:pt x="36141" y="54880"/>
                    </a:cubicBezTo>
                    <a:cubicBezTo>
                      <a:pt x="25796" y="54880"/>
                      <a:pt x="17374" y="46462"/>
                      <a:pt x="17374" y="36123"/>
                    </a:cubicBezTo>
                    <a:cubicBezTo>
                      <a:pt x="17374" y="25783"/>
                      <a:pt x="25862" y="17365"/>
                      <a:pt x="36141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" name="Forma libre 36">
                <a:extLst>
                  <a:ext uri="{FF2B5EF4-FFF2-40B4-BE49-F238E27FC236}">
                    <a16:creationId xmlns:a16="http://schemas.microsoft.com/office/drawing/2014/main" id="{B9B11E67-9BC6-7D44-8C31-4963C52AF4D9}"/>
                  </a:ext>
                </a:extLst>
              </p:cNvPr>
              <p:cNvSpPr/>
              <p:nvPr/>
            </p:nvSpPr>
            <p:spPr>
              <a:xfrm>
                <a:off x="4246661" y="2050532"/>
                <a:ext cx="72280" cy="108765"/>
              </a:xfrm>
              <a:custGeom>
                <a:avLst/>
                <a:gdLst>
                  <a:gd name="connsiteX0" fmla="*/ 44828 w 72280"/>
                  <a:gd name="connsiteY0" fmla="*/ 37647 h 108765"/>
                  <a:gd name="connsiteX1" fmla="*/ 44828 w 72280"/>
                  <a:gd name="connsiteY1" fmla="*/ 8683 h 108765"/>
                  <a:gd name="connsiteX2" fmla="*/ 36141 w 72280"/>
                  <a:gd name="connsiteY2" fmla="*/ 0 h 108765"/>
                  <a:gd name="connsiteX3" fmla="*/ 27454 w 72280"/>
                  <a:gd name="connsiteY3" fmla="*/ 8683 h 108765"/>
                  <a:gd name="connsiteX4" fmla="*/ 27454 w 72280"/>
                  <a:gd name="connsiteY4" fmla="*/ 37647 h 108765"/>
                  <a:gd name="connsiteX5" fmla="*/ 0 w 72280"/>
                  <a:gd name="connsiteY5" fmla="*/ 72643 h 108765"/>
                  <a:gd name="connsiteX6" fmla="*/ 36141 w 72280"/>
                  <a:gd name="connsiteY6" fmla="*/ 108765 h 108765"/>
                  <a:gd name="connsiteX7" fmla="*/ 72281 w 72280"/>
                  <a:gd name="connsiteY7" fmla="*/ 72643 h 108765"/>
                  <a:gd name="connsiteX8" fmla="*/ 44828 w 72280"/>
                  <a:gd name="connsiteY8" fmla="*/ 37647 h 108765"/>
                  <a:gd name="connsiteX9" fmla="*/ 36141 w 72280"/>
                  <a:gd name="connsiteY9" fmla="*/ 91400 h 108765"/>
                  <a:gd name="connsiteX10" fmla="*/ 17374 w 72280"/>
                  <a:gd name="connsiteY10" fmla="*/ 72643 h 108765"/>
                  <a:gd name="connsiteX11" fmla="*/ 36141 w 72280"/>
                  <a:gd name="connsiteY11" fmla="*/ 53886 h 108765"/>
                  <a:gd name="connsiteX12" fmla="*/ 54907 w 72280"/>
                  <a:gd name="connsiteY12" fmla="*/ 72643 h 108765"/>
                  <a:gd name="connsiteX13" fmla="*/ 36141 w 72280"/>
                  <a:gd name="connsiteY13" fmla="*/ 91400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44828" y="37647"/>
                    </a:moveTo>
                    <a:lnTo>
                      <a:pt x="44828" y="8683"/>
                    </a:lnTo>
                    <a:cubicBezTo>
                      <a:pt x="44828" y="3911"/>
                      <a:pt x="40915" y="0"/>
                      <a:pt x="36141" y="0"/>
                    </a:cubicBezTo>
                    <a:cubicBezTo>
                      <a:pt x="31366" y="0"/>
                      <a:pt x="27454" y="3911"/>
                      <a:pt x="27454" y="8683"/>
                    </a:cubicBezTo>
                    <a:lnTo>
                      <a:pt x="27454" y="37647"/>
                    </a:lnTo>
                    <a:cubicBezTo>
                      <a:pt x="11737" y="41557"/>
                      <a:pt x="0" y="55741"/>
                      <a:pt x="0" y="72643"/>
                    </a:cubicBezTo>
                    <a:cubicBezTo>
                      <a:pt x="0" y="92527"/>
                      <a:pt x="16180" y="108765"/>
                      <a:pt x="36141" y="108765"/>
                    </a:cubicBezTo>
                    <a:cubicBezTo>
                      <a:pt x="56101" y="108765"/>
                      <a:pt x="72281" y="92593"/>
                      <a:pt x="72281" y="72643"/>
                    </a:cubicBezTo>
                    <a:cubicBezTo>
                      <a:pt x="72281" y="55741"/>
                      <a:pt x="60610" y="41557"/>
                      <a:pt x="44828" y="37647"/>
                    </a:cubicBezTo>
                    <a:close/>
                    <a:moveTo>
                      <a:pt x="36141" y="91400"/>
                    </a:moveTo>
                    <a:cubicBezTo>
                      <a:pt x="25796" y="91400"/>
                      <a:pt x="17374" y="82982"/>
                      <a:pt x="17374" y="72643"/>
                    </a:cubicBezTo>
                    <a:cubicBezTo>
                      <a:pt x="17374" y="62303"/>
                      <a:pt x="25796" y="53886"/>
                      <a:pt x="36141" y="53886"/>
                    </a:cubicBezTo>
                    <a:cubicBezTo>
                      <a:pt x="46485" y="53886"/>
                      <a:pt x="54907" y="62303"/>
                      <a:pt x="54907" y="72643"/>
                    </a:cubicBezTo>
                    <a:cubicBezTo>
                      <a:pt x="54907" y="82982"/>
                      <a:pt x="46485" y="91400"/>
                      <a:pt x="36141" y="91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" name="Forma libre 37">
                <a:extLst>
                  <a:ext uri="{FF2B5EF4-FFF2-40B4-BE49-F238E27FC236}">
                    <a16:creationId xmlns:a16="http://schemas.microsoft.com/office/drawing/2014/main" id="{CB6EE563-3AA6-584A-B313-D4FA4FFF9B05}"/>
                  </a:ext>
                </a:extLst>
              </p:cNvPr>
              <p:cNvSpPr/>
              <p:nvPr/>
            </p:nvSpPr>
            <p:spPr>
              <a:xfrm>
                <a:off x="4429618" y="1867666"/>
                <a:ext cx="108819" cy="72244"/>
              </a:xfrm>
              <a:custGeom>
                <a:avLst/>
                <a:gdLst>
                  <a:gd name="connsiteX0" fmla="*/ 72679 w 108819"/>
                  <a:gd name="connsiteY0" fmla="*/ 0 h 72244"/>
                  <a:gd name="connsiteX1" fmla="*/ 37666 w 108819"/>
                  <a:gd name="connsiteY1" fmla="*/ 27440 h 72244"/>
                  <a:gd name="connsiteX2" fmla="*/ 8687 w 108819"/>
                  <a:gd name="connsiteY2" fmla="*/ 27440 h 72244"/>
                  <a:gd name="connsiteX3" fmla="*/ 0 w 108819"/>
                  <a:gd name="connsiteY3" fmla="*/ 36123 h 72244"/>
                  <a:gd name="connsiteX4" fmla="*/ 8687 w 108819"/>
                  <a:gd name="connsiteY4" fmla="*/ 44805 h 72244"/>
                  <a:gd name="connsiteX5" fmla="*/ 37666 w 108819"/>
                  <a:gd name="connsiteY5" fmla="*/ 44805 h 72244"/>
                  <a:gd name="connsiteX6" fmla="*/ 72679 w 108819"/>
                  <a:gd name="connsiteY6" fmla="*/ 72245 h 72244"/>
                  <a:gd name="connsiteX7" fmla="*/ 108820 w 108819"/>
                  <a:gd name="connsiteY7" fmla="*/ 36123 h 72244"/>
                  <a:gd name="connsiteX8" fmla="*/ 72679 w 108819"/>
                  <a:gd name="connsiteY8" fmla="*/ 0 h 72244"/>
                  <a:gd name="connsiteX9" fmla="*/ 72679 w 108819"/>
                  <a:gd name="connsiteY9" fmla="*/ 54813 h 72244"/>
                  <a:gd name="connsiteX10" fmla="*/ 53912 w 108819"/>
                  <a:gd name="connsiteY10" fmla="*/ 36056 h 72244"/>
                  <a:gd name="connsiteX11" fmla="*/ 72679 w 108819"/>
                  <a:gd name="connsiteY11" fmla="*/ 17299 h 72244"/>
                  <a:gd name="connsiteX12" fmla="*/ 91446 w 108819"/>
                  <a:gd name="connsiteY12" fmla="*/ 36056 h 72244"/>
                  <a:gd name="connsiteX13" fmla="*/ 72679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72679" y="0"/>
                    </a:moveTo>
                    <a:cubicBezTo>
                      <a:pt x="55769" y="0"/>
                      <a:pt x="41578" y="11732"/>
                      <a:pt x="37666" y="27440"/>
                    </a:cubicBezTo>
                    <a:lnTo>
                      <a:pt x="8687" y="27440"/>
                    </a:lnTo>
                    <a:cubicBezTo>
                      <a:pt x="3913" y="27440"/>
                      <a:pt x="0" y="31350"/>
                      <a:pt x="0" y="36123"/>
                    </a:cubicBezTo>
                    <a:cubicBezTo>
                      <a:pt x="0" y="40895"/>
                      <a:pt x="3913" y="44805"/>
                      <a:pt x="8687" y="44805"/>
                    </a:cubicBezTo>
                    <a:lnTo>
                      <a:pt x="37666" y="44805"/>
                    </a:lnTo>
                    <a:cubicBezTo>
                      <a:pt x="41578" y="60513"/>
                      <a:pt x="55769" y="72245"/>
                      <a:pt x="72679" y="72245"/>
                    </a:cubicBezTo>
                    <a:cubicBezTo>
                      <a:pt x="92573" y="72245"/>
                      <a:pt x="108820" y="56073"/>
                      <a:pt x="108820" y="36123"/>
                    </a:cubicBezTo>
                    <a:cubicBezTo>
                      <a:pt x="108820" y="16172"/>
                      <a:pt x="92639" y="0"/>
                      <a:pt x="72679" y="0"/>
                    </a:cubicBezTo>
                    <a:close/>
                    <a:moveTo>
                      <a:pt x="72679" y="54813"/>
                    </a:moveTo>
                    <a:cubicBezTo>
                      <a:pt x="62334" y="54813"/>
                      <a:pt x="53912" y="46396"/>
                      <a:pt x="53912" y="36056"/>
                    </a:cubicBezTo>
                    <a:cubicBezTo>
                      <a:pt x="53912" y="25717"/>
                      <a:pt x="62334" y="17299"/>
                      <a:pt x="72679" y="17299"/>
                    </a:cubicBezTo>
                    <a:cubicBezTo>
                      <a:pt x="83024" y="17299"/>
                      <a:pt x="91446" y="25717"/>
                      <a:pt x="91446" y="36056"/>
                    </a:cubicBezTo>
                    <a:cubicBezTo>
                      <a:pt x="91446" y="46462"/>
                      <a:pt x="83024" y="54813"/>
                      <a:pt x="72679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" name="Forma libre 38">
                <a:extLst>
                  <a:ext uri="{FF2B5EF4-FFF2-40B4-BE49-F238E27FC236}">
                    <a16:creationId xmlns:a16="http://schemas.microsoft.com/office/drawing/2014/main" id="{A788915E-EE6E-B645-BBA7-4A8215DF9806}"/>
                  </a:ext>
                </a:extLst>
              </p:cNvPr>
              <p:cNvSpPr/>
              <p:nvPr/>
            </p:nvSpPr>
            <p:spPr>
              <a:xfrm>
                <a:off x="4091489" y="1712637"/>
                <a:ext cx="90136" cy="89941"/>
              </a:xfrm>
              <a:custGeom>
                <a:avLst/>
                <a:gdLst>
                  <a:gd name="connsiteX0" fmla="*/ 36141 w 90136"/>
                  <a:gd name="connsiteY0" fmla="*/ 72112 h 89941"/>
                  <a:gd name="connsiteX1" fmla="*/ 54708 w 90136"/>
                  <a:gd name="connsiteY1" fmla="*/ 66876 h 89941"/>
                  <a:gd name="connsiteX2" fmla="*/ 75265 w 90136"/>
                  <a:gd name="connsiteY2" fmla="*/ 87423 h 89941"/>
                  <a:gd name="connsiteX3" fmla="*/ 81433 w 90136"/>
                  <a:gd name="connsiteY3" fmla="*/ 89942 h 89941"/>
                  <a:gd name="connsiteX4" fmla="*/ 87600 w 90136"/>
                  <a:gd name="connsiteY4" fmla="*/ 87423 h 89941"/>
                  <a:gd name="connsiteX5" fmla="*/ 87600 w 90136"/>
                  <a:gd name="connsiteY5" fmla="*/ 75161 h 89941"/>
                  <a:gd name="connsiteX6" fmla="*/ 67042 w 90136"/>
                  <a:gd name="connsiteY6" fmla="*/ 54615 h 89941"/>
                  <a:gd name="connsiteX7" fmla="*/ 61737 w 90136"/>
                  <a:gd name="connsiteY7" fmla="*/ 10538 h 89941"/>
                  <a:gd name="connsiteX8" fmla="*/ 61737 w 90136"/>
                  <a:gd name="connsiteY8" fmla="*/ 10538 h 89941"/>
                  <a:gd name="connsiteX9" fmla="*/ 10610 w 90136"/>
                  <a:gd name="connsiteY9" fmla="*/ 10538 h 89941"/>
                  <a:gd name="connsiteX10" fmla="*/ 0 w 90136"/>
                  <a:gd name="connsiteY10" fmla="*/ 36056 h 89941"/>
                  <a:gd name="connsiteX11" fmla="*/ 10610 w 90136"/>
                  <a:gd name="connsiteY11" fmla="*/ 61574 h 89941"/>
                  <a:gd name="connsiteX12" fmla="*/ 36141 w 90136"/>
                  <a:gd name="connsiteY12" fmla="*/ 72112 h 89941"/>
                  <a:gd name="connsiteX13" fmla="*/ 22878 w 90136"/>
                  <a:gd name="connsiteY13" fmla="*/ 22734 h 89941"/>
                  <a:gd name="connsiteX14" fmla="*/ 36141 w 90136"/>
                  <a:gd name="connsiteY14" fmla="*/ 17233 h 89941"/>
                  <a:gd name="connsiteX15" fmla="*/ 49403 w 90136"/>
                  <a:gd name="connsiteY15" fmla="*/ 22734 h 89941"/>
                  <a:gd name="connsiteX16" fmla="*/ 49403 w 90136"/>
                  <a:gd name="connsiteY16" fmla="*/ 49246 h 89941"/>
                  <a:gd name="connsiteX17" fmla="*/ 22878 w 90136"/>
                  <a:gd name="connsiteY17" fmla="*/ 49246 h 89941"/>
                  <a:gd name="connsiteX18" fmla="*/ 17374 w 90136"/>
                  <a:gd name="connsiteY18" fmla="*/ 35990 h 89941"/>
                  <a:gd name="connsiteX19" fmla="*/ 22878 w 90136"/>
                  <a:gd name="connsiteY19" fmla="*/ 22734 h 8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136" h="89941">
                    <a:moveTo>
                      <a:pt x="36141" y="72112"/>
                    </a:moveTo>
                    <a:cubicBezTo>
                      <a:pt x="42573" y="72112"/>
                      <a:pt x="49005" y="70323"/>
                      <a:pt x="54708" y="66876"/>
                    </a:cubicBezTo>
                    <a:lnTo>
                      <a:pt x="75265" y="87423"/>
                    </a:lnTo>
                    <a:cubicBezTo>
                      <a:pt x="76989" y="89146"/>
                      <a:pt x="79178" y="89942"/>
                      <a:pt x="81433" y="89942"/>
                    </a:cubicBezTo>
                    <a:cubicBezTo>
                      <a:pt x="83687" y="89942"/>
                      <a:pt x="85875" y="89080"/>
                      <a:pt x="87600" y="87423"/>
                    </a:cubicBezTo>
                    <a:cubicBezTo>
                      <a:pt x="90982" y="84043"/>
                      <a:pt x="90982" y="78542"/>
                      <a:pt x="87600" y="75161"/>
                    </a:cubicBezTo>
                    <a:lnTo>
                      <a:pt x="67042" y="54615"/>
                    </a:lnTo>
                    <a:cubicBezTo>
                      <a:pt x="75398" y="40762"/>
                      <a:pt x="73674" y="22469"/>
                      <a:pt x="61737" y="10538"/>
                    </a:cubicBezTo>
                    <a:cubicBezTo>
                      <a:pt x="61737" y="10538"/>
                      <a:pt x="61737" y="10538"/>
                      <a:pt x="61737" y="10538"/>
                    </a:cubicBezTo>
                    <a:cubicBezTo>
                      <a:pt x="47679" y="-3513"/>
                      <a:pt x="24735" y="-3513"/>
                      <a:pt x="10610" y="10538"/>
                    </a:cubicBezTo>
                    <a:cubicBezTo>
                      <a:pt x="3780" y="17365"/>
                      <a:pt x="0" y="26446"/>
                      <a:pt x="0" y="36056"/>
                    </a:cubicBezTo>
                    <a:cubicBezTo>
                      <a:pt x="0" y="45733"/>
                      <a:pt x="3780" y="54747"/>
                      <a:pt x="10610" y="61574"/>
                    </a:cubicBezTo>
                    <a:cubicBezTo>
                      <a:pt x="17639" y="68600"/>
                      <a:pt x="26857" y="72112"/>
                      <a:pt x="36141" y="72112"/>
                    </a:cubicBezTo>
                    <a:close/>
                    <a:moveTo>
                      <a:pt x="22878" y="22734"/>
                    </a:moveTo>
                    <a:cubicBezTo>
                      <a:pt x="26525" y="19089"/>
                      <a:pt x="31366" y="17233"/>
                      <a:pt x="36141" y="17233"/>
                    </a:cubicBezTo>
                    <a:cubicBezTo>
                      <a:pt x="40915" y="17233"/>
                      <a:pt x="45756" y="19089"/>
                      <a:pt x="49403" y="22734"/>
                    </a:cubicBezTo>
                    <a:cubicBezTo>
                      <a:pt x="56698" y="30025"/>
                      <a:pt x="56698" y="41955"/>
                      <a:pt x="49403" y="49246"/>
                    </a:cubicBezTo>
                    <a:cubicBezTo>
                      <a:pt x="42109" y="56537"/>
                      <a:pt x="30172" y="56537"/>
                      <a:pt x="22878" y="49246"/>
                    </a:cubicBezTo>
                    <a:cubicBezTo>
                      <a:pt x="19363" y="45733"/>
                      <a:pt x="17374" y="41027"/>
                      <a:pt x="17374" y="35990"/>
                    </a:cubicBezTo>
                    <a:cubicBezTo>
                      <a:pt x="17374" y="31019"/>
                      <a:pt x="19363" y="26313"/>
                      <a:pt x="22878" y="227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693ACBC6-906E-AB4A-BE69-96AF817C5EAE}"/>
                  </a:ext>
                </a:extLst>
              </p:cNvPr>
              <p:cNvSpPr/>
              <p:nvPr/>
            </p:nvSpPr>
            <p:spPr>
              <a:xfrm>
                <a:off x="4384111" y="2004915"/>
                <a:ext cx="90069" cy="90024"/>
              </a:xfrm>
              <a:custGeom>
                <a:avLst/>
                <a:gdLst>
                  <a:gd name="connsiteX0" fmla="*/ 79459 w 90069"/>
                  <a:gd name="connsiteY0" fmla="*/ 28451 h 90024"/>
                  <a:gd name="connsiteX1" fmla="*/ 53929 w 90069"/>
                  <a:gd name="connsiteY1" fmla="*/ 17846 h 90024"/>
                  <a:gd name="connsiteX2" fmla="*/ 35362 w 90069"/>
                  <a:gd name="connsiteY2" fmla="*/ 23082 h 90024"/>
                  <a:gd name="connsiteX3" fmla="*/ 14804 w 90069"/>
                  <a:gd name="connsiteY3" fmla="*/ 2535 h 90024"/>
                  <a:gd name="connsiteX4" fmla="*/ 2537 w 90069"/>
                  <a:gd name="connsiteY4" fmla="*/ 2535 h 90024"/>
                  <a:gd name="connsiteX5" fmla="*/ 2537 w 90069"/>
                  <a:gd name="connsiteY5" fmla="*/ 14797 h 90024"/>
                  <a:gd name="connsiteX6" fmla="*/ 23093 w 90069"/>
                  <a:gd name="connsiteY6" fmla="*/ 35344 h 90024"/>
                  <a:gd name="connsiteX7" fmla="*/ 28399 w 90069"/>
                  <a:gd name="connsiteY7" fmla="*/ 79420 h 90024"/>
                  <a:gd name="connsiteX8" fmla="*/ 53929 w 90069"/>
                  <a:gd name="connsiteY8" fmla="*/ 90025 h 90024"/>
                  <a:gd name="connsiteX9" fmla="*/ 79459 w 90069"/>
                  <a:gd name="connsiteY9" fmla="*/ 79420 h 90024"/>
                  <a:gd name="connsiteX10" fmla="*/ 90070 w 90069"/>
                  <a:gd name="connsiteY10" fmla="*/ 53902 h 90024"/>
                  <a:gd name="connsiteX11" fmla="*/ 79459 w 90069"/>
                  <a:gd name="connsiteY11" fmla="*/ 28451 h 90024"/>
                  <a:gd name="connsiteX12" fmla="*/ 79459 w 90069"/>
                  <a:gd name="connsiteY12" fmla="*/ 28451 h 90024"/>
                  <a:gd name="connsiteX13" fmla="*/ 67192 w 90069"/>
                  <a:gd name="connsiteY13" fmla="*/ 67224 h 90024"/>
                  <a:gd name="connsiteX14" fmla="*/ 40666 w 90069"/>
                  <a:gd name="connsiteY14" fmla="*/ 67224 h 90024"/>
                  <a:gd name="connsiteX15" fmla="*/ 40666 w 90069"/>
                  <a:gd name="connsiteY15" fmla="*/ 40712 h 90024"/>
                  <a:gd name="connsiteX16" fmla="*/ 53929 w 90069"/>
                  <a:gd name="connsiteY16" fmla="*/ 35211 h 90024"/>
                  <a:gd name="connsiteX17" fmla="*/ 67192 w 90069"/>
                  <a:gd name="connsiteY17" fmla="*/ 40712 h 90024"/>
                  <a:gd name="connsiteX18" fmla="*/ 67192 w 90069"/>
                  <a:gd name="connsiteY18" fmla="*/ 40712 h 90024"/>
                  <a:gd name="connsiteX19" fmla="*/ 72696 w 90069"/>
                  <a:gd name="connsiteY19" fmla="*/ 53968 h 90024"/>
                  <a:gd name="connsiteX20" fmla="*/ 67192 w 90069"/>
                  <a:gd name="connsiteY20" fmla="*/ 67224 h 9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069" h="90024">
                    <a:moveTo>
                      <a:pt x="79459" y="28451"/>
                    </a:moveTo>
                    <a:cubicBezTo>
                      <a:pt x="72629" y="21624"/>
                      <a:pt x="63545" y="17846"/>
                      <a:pt x="53929" y="17846"/>
                    </a:cubicBezTo>
                    <a:cubicBezTo>
                      <a:pt x="47231" y="17846"/>
                      <a:pt x="40932" y="19768"/>
                      <a:pt x="35362" y="23082"/>
                    </a:cubicBezTo>
                    <a:lnTo>
                      <a:pt x="14804" y="2535"/>
                    </a:lnTo>
                    <a:cubicBezTo>
                      <a:pt x="11423" y="-845"/>
                      <a:pt x="5919" y="-845"/>
                      <a:pt x="2537" y="2535"/>
                    </a:cubicBezTo>
                    <a:cubicBezTo>
                      <a:pt x="-846" y="5916"/>
                      <a:pt x="-846" y="11417"/>
                      <a:pt x="2537" y="14797"/>
                    </a:cubicBezTo>
                    <a:lnTo>
                      <a:pt x="23093" y="35344"/>
                    </a:lnTo>
                    <a:cubicBezTo>
                      <a:pt x="14738" y="49196"/>
                      <a:pt x="16462" y="67489"/>
                      <a:pt x="28399" y="79420"/>
                    </a:cubicBezTo>
                    <a:cubicBezTo>
                      <a:pt x="35229" y="86247"/>
                      <a:pt x="44314" y="90025"/>
                      <a:pt x="53929" y="90025"/>
                    </a:cubicBezTo>
                    <a:cubicBezTo>
                      <a:pt x="63611" y="90025"/>
                      <a:pt x="72629" y="86247"/>
                      <a:pt x="79459" y="79420"/>
                    </a:cubicBezTo>
                    <a:cubicBezTo>
                      <a:pt x="86290" y="72593"/>
                      <a:pt x="90070" y="63513"/>
                      <a:pt x="90070" y="53902"/>
                    </a:cubicBezTo>
                    <a:cubicBezTo>
                      <a:pt x="90070" y="44358"/>
                      <a:pt x="86290" y="35277"/>
                      <a:pt x="79459" y="28451"/>
                    </a:cubicBezTo>
                    <a:cubicBezTo>
                      <a:pt x="79459" y="28451"/>
                      <a:pt x="79459" y="28451"/>
                      <a:pt x="79459" y="28451"/>
                    </a:cubicBezTo>
                    <a:close/>
                    <a:moveTo>
                      <a:pt x="67192" y="67224"/>
                    </a:moveTo>
                    <a:cubicBezTo>
                      <a:pt x="60096" y="74316"/>
                      <a:pt x="47762" y="74316"/>
                      <a:pt x="40666" y="67224"/>
                    </a:cubicBezTo>
                    <a:cubicBezTo>
                      <a:pt x="33372" y="59934"/>
                      <a:pt x="33372" y="48003"/>
                      <a:pt x="40666" y="40712"/>
                    </a:cubicBezTo>
                    <a:cubicBezTo>
                      <a:pt x="44181" y="37200"/>
                      <a:pt x="48889" y="35211"/>
                      <a:pt x="53929" y="35211"/>
                    </a:cubicBezTo>
                    <a:cubicBezTo>
                      <a:pt x="58969" y="35211"/>
                      <a:pt x="63677" y="37133"/>
                      <a:pt x="67192" y="40712"/>
                    </a:cubicBezTo>
                    <a:cubicBezTo>
                      <a:pt x="67192" y="40712"/>
                      <a:pt x="67192" y="40712"/>
                      <a:pt x="67192" y="40712"/>
                    </a:cubicBezTo>
                    <a:cubicBezTo>
                      <a:pt x="70706" y="44225"/>
                      <a:pt x="72696" y="48931"/>
                      <a:pt x="72696" y="53968"/>
                    </a:cubicBezTo>
                    <a:cubicBezTo>
                      <a:pt x="72696" y="59006"/>
                      <a:pt x="70706" y="63712"/>
                      <a:pt x="67192" y="6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B597C509-6DA6-704E-8452-D1DEAA8DA0F8}"/>
                  </a:ext>
                </a:extLst>
              </p:cNvPr>
              <p:cNvSpPr/>
              <p:nvPr/>
            </p:nvSpPr>
            <p:spPr>
              <a:xfrm>
                <a:off x="4027231" y="1867666"/>
                <a:ext cx="108819" cy="72244"/>
              </a:xfrm>
              <a:custGeom>
                <a:avLst/>
                <a:gdLst>
                  <a:gd name="connsiteX0" fmla="*/ 100133 w 108819"/>
                  <a:gd name="connsiteY0" fmla="*/ 44805 h 72244"/>
                  <a:gd name="connsiteX1" fmla="*/ 108820 w 108819"/>
                  <a:gd name="connsiteY1" fmla="*/ 36123 h 72244"/>
                  <a:gd name="connsiteX2" fmla="*/ 100133 w 108819"/>
                  <a:gd name="connsiteY2" fmla="*/ 27440 h 72244"/>
                  <a:gd name="connsiteX3" fmla="*/ 71154 w 108819"/>
                  <a:gd name="connsiteY3" fmla="*/ 27440 h 72244"/>
                  <a:gd name="connsiteX4" fmla="*/ 36141 w 108819"/>
                  <a:gd name="connsiteY4" fmla="*/ 0 h 72244"/>
                  <a:gd name="connsiteX5" fmla="*/ 0 w 108819"/>
                  <a:gd name="connsiteY5" fmla="*/ 36123 h 72244"/>
                  <a:gd name="connsiteX6" fmla="*/ 36141 w 108819"/>
                  <a:gd name="connsiteY6" fmla="*/ 72245 h 72244"/>
                  <a:gd name="connsiteX7" fmla="*/ 71154 w 108819"/>
                  <a:gd name="connsiteY7" fmla="*/ 44805 h 72244"/>
                  <a:gd name="connsiteX8" fmla="*/ 100133 w 108819"/>
                  <a:gd name="connsiteY8" fmla="*/ 44805 h 72244"/>
                  <a:gd name="connsiteX9" fmla="*/ 36074 w 108819"/>
                  <a:gd name="connsiteY9" fmla="*/ 54813 h 72244"/>
                  <a:gd name="connsiteX10" fmla="*/ 17308 w 108819"/>
                  <a:gd name="connsiteY10" fmla="*/ 36056 h 72244"/>
                  <a:gd name="connsiteX11" fmla="*/ 36074 w 108819"/>
                  <a:gd name="connsiteY11" fmla="*/ 17299 h 72244"/>
                  <a:gd name="connsiteX12" fmla="*/ 54841 w 108819"/>
                  <a:gd name="connsiteY12" fmla="*/ 36056 h 72244"/>
                  <a:gd name="connsiteX13" fmla="*/ 36074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100133" y="44805"/>
                    </a:moveTo>
                    <a:cubicBezTo>
                      <a:pt x="104907" y="44805"/>
                      <a:pt x="108820" y="40895"/>
                      <a:pt x="108820" y="36123"/>
                    </a:cubicBezTo>
                    <a:cubicBezTo>
                      <a:pt x="108820" y="31350"/>
                      <a:pt x="104907" y="27440"/>
                      <a:pt x="100133" y="27440"/>
                    </a:cubicBezTo>
                    <a:lnTo>
                      <a:pt x="71154" y="27440"/>
                    </a:lnTo>
                    <a:cubicBezTo>
                      <a:pt x="67241" y="11732"/>
                      <a:pt x="53050" y="0"/>
                      <a:pt x="36141" y="0"/>
                    </a:cubicBezTo>
                    <a:cubicBezTo>
                      <a:pt x="16247" y="0"/>
                      <a:pt x="0" y="16172"/>
                      <a:pt x="0" y="36123"/>
                    </a:cubicBezTo>
                    <a:cubicBezTo>
                      <a:pt x="0" y="56073"/>
                      <a:pt x="16180" y="72245"/>
                      <a:pt x="36141" y="72245"/>
                    </a:cubicBezTo>
                    <a:cubicBezTo>
                      <a:pt x="53050" y="72245"/>
                      <a:pt x="67241" y="60513"/>
                      <a:pt x="71154" y="44805"/>
                    </a:cubicBezTo>
                    <a:lnTo>
                      <a:pt x="100133" y="44805"/>
                    </a:lnTo>
                    <a:close/>
                    <a:moveTo>
                      <a:pt x="36074" y="54813"/>
                    </a:moveTo>
                    <a:cubicBezTo>
                      <a:pt x="25729" y="54813"/>
                      <a:pt x="17308" y="46396"/>
                      <a:pt x="17308" y="36056"/>
                    </a:cubicBezTo>
                    <a:cubicBezTo>
                      <a:pt x="17308" y="25717"/>
                      <a:pt x="25729" y="17299"/>
                      <a:pt x="36074" y="17299"/>
                    </a:cubicBezTo>
                    <a:cubicBezTo>
                      <a:pt x="46419" y="17299"/>
                      <a:pt x="54841" y="25717"/>
                      <a:pt x="54841" y="36056"/>
                    </a:cubicBezTo>
                    <a:cubicBezTo>
                      <a:pt x="54841" y="46462"/>
                      <a:pt x="46419" y="54813"/>
                      <a:pt x="36074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86A8DB05-9523-0144-9E74-3CF6217A91A8}"/>
                  </a:ext>
                </a:extLst>
              </p:cNvPr>
              <p:cNvSpPr/>
              <p:nvPr/>
            </p:nvSpPr>
            <p:spPr>
              <a:xfrm>
                <a:off x="4384111" y="1712504"/>
                <a:ext cx="90069" cy="90074"/>
              </a:xfrm>
              <a:custGeom>
                <a:avLst/>
                <a:gdLst>
                  <a:gd name="connsiteX0" fmla="*/ 8637 w 90069"/>
                  <a:gd name="connsiteY0" fmla="*/ 90074 h 90074"/>
                  <a:gd name="connsiteX1" fmla="*/ 14804 w 90069"/>
                  <a:gd name="connsiteY1" fmla="*/ 87556 h 90074"/>
                  <a:gd name="connsiteX2" fmla="*/ 35362 w 90069"/>
                  <a:gd name="connsiteY2" fmla="*/ 67009 h 90074"/>
                  <a:gd name="connsiteX3" fmla="*/ 53929 w 90069"/>
                  <a:gd name="connsiteY3" fmla="*/ 72245 h 90074"/>
                  <a:gd name="connsiteX4" fmla="*/ 79459 w 90069"/>
                  <a:gd name="connsiteY4" fmla="*/ 61640 h 90074"/>
                  <a:gd name="connsiteX5" fmla="*/ 90070 w 90069"/>
                  <a:gd name="connsiteY5" fmla="*/ 36123 h 90074"/>
                  <a:gd name="connsiteX6" fmla="*/ 79459 w 90069"/>
                  <a:gd name="connsiteY6" fmla="*/ 10605 h 90074"/>
                  <a:gd name="connsiteX7" fmla="*/ 53929 w 90069"/>
                  <a:gd name="connsiteY7" fmla="*/ 0 h 90074"/>
                  <a:gd name="connsiteX8" fmla="*/ 28399 w 90069"/>
                  <a:gd name="connsiteY8" fmla="*/ 10605 h 90074"/>
                  <a:gd name="connsiteX9" fmla="*/ 23093 w 90069"/>
                  <a:gd name="connsiteY9" fmla="*/ 54681 h 90074"/>
                  <a:gd name="connsiteX10" fmla="*/ 2537 w 90069"/>
                  <a:gd name="connsiteY10" fmla="*/ 75228 h 90074"/>
                  <a:gd name="connsiteX11" fmla="*/ 2537 w 90069"/>
                  <a:gd name="connsiteY11" fmla="*/ 87489 h 90074"/>
                  <a:gd name="connsiteX12" fmla="*/ 8637 w 90069"/>
                  <a:gd name="connsiteY12" fmla="*/ 90074 h 90074"/>
                  <a:gd name="connsiteX13" fmla="*/ 40666 w 90069"/>
                  <a:gd name="connsiteY13" fmla="*/ 22867 h 90074"/>
                  <a:gd name="connsiteX14" fmla="*/ 53929 w 90069"/>
                  <a:gd name="connsiteY14" fmla="*/ 17365 h 90074"/>
                  <a:gd name="connsiteX15" fmla="*/ 67192 w 90069"/>
                  <a:gd name="connsiteY15" fmla="*/ 22867 h 90074"/>
                  <a:gd name="connsiteX16" fmla="*/ 72696 w 90069"/>
                  <a:gd name="connsiteY16" fmla="*/ 36123 h 90074"/>
                  <a:gd name="connsiteX17" fmla="*/ 67192 w 90069"/>
                  <a:gd name="connsiteY17" fmla="*/ 49379 h 90074"/>
                  <a:gd name="connsiteX18" fmla="*/ 40666 w 90069"/>
                  <a:gd name="connsiteY18" fmla="*/ 49379 h 90074"/>
                  <a:gd name="connsiteX19" fmla="*/ 40666 w 90069"/>
                  <a:gd name="connsiteY19" fmla="*/ 49379 h 90074"/>
                  <a:gd name="connsiteX20" fmla="*/ 40666 w 90069"/>
                  <a:gd name="connsiteY20" fmla="*/ 49379 h 90074"/>
                  <a:gd name="connsiteX21" fmla="*/ 40666 w 90069"/>
                  <a:gd name="connsiteY21" fmla="*/ 22867 h 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69" h="90074">
                    <a:moveTo>
                      <a:pt x="8637" y="90074"/>
                    </a:moveTo>
                    <a:cubicBezTo>
                      <a:pt x="10826" y="90074"/>
                      <a:pt x="13080" y="89213"/>
                      <a:pt x="14804" y="87556"/>
                    </a:cubicBezTo>
                    <a:lnTo>
                      <a:pt x="35362" y="67009"/>
                    </a:lnTo>
                    <a:cubicBezTo>
                      <a:pt x="40932" y="70389"/>
                      <a:pt x="47298" y="72245"/>
                      <a:pt x="53929" y="72245"/>
                    </a:cubicBezTo>
                    <a:cubicBezTo>
                      <a:pt x="63611" y="72245"/>
                      <a:pt x="72629" y="68467"/>
                      <a:pt x="79459" y="61640"/>
                    </a:cubicBezTo>
                    <a:cubicBezTo>
                      <a:pt x="86290" y="54813"/>
                      <a:pt x="90070" y="45733"/>
                      <a:pt x="90070" y="36123"/>
                    </a:cubicBezTo>
                    <a:cubicBezTo>
                      <a:pt x="90070" y="26446"/>
                      <a:pt x="86290" y="17432"/>
                      <a:pt x="79459" y="10605"/>
                    </a:cubicBezTo>
                    <a:cubicBezTo>
                      <a:pt x="72629" y="3778"/>
                      <a:pt x="63545" y="0"/>
                      <a:pt x="53929" y="0"/>
                    </a:cubicBezTo>
                    <a:cubicBezTo>
                      <a:pt x="44247" y="0"/>
                      <a:pt x="35229" y="3778"/>
                      <a:pt x="28399" y="10605"/>
                    </a:cubicBezTo>
                    <a:cubicBezTo>
                      <a:pt x="16462" y="22535"/>
                      <a:pt x="14738" y="40828"/>
                      <a:pt x="23093" y="54681"/>
                    </a:cubicBezTo>
                    <a:lnTo>
                      <a:pt x="2537" y="75228"/>
                    </a:lnTo>
                    <a:cubicBezTo>
                      <a:pt x="-846" y="78608"/>
                      <a:pt x="-846" y="84109"/>
                      <a:pt x="2537" y="87489"/>
                    </a:cubicBezTo>
                    <a:cubicBezTo>
                      <a:pt x="4194" y="89213"/>
                      <a:pt x="6449" y="90074"/>
                      <a:pt x="8637" y="90074"/>
                    </a:cubicBezTo>
                    <a:close/>
                    <a:moveTo>
                      <a:pt x="40666" y="22867"/>
                    </a:moveTo>
                    <a:cubicBezTo>
                      <a:pt x="44181" y="19354"/>
                      <a:pt x="48889" y="17365"/>
                      <a:pt x="53929" y="17365"/>
                    </a:cubicBezTo>
                    <a:cubicBezTo>
                      <a:pt x="58969" y="17365"/>
                      <a:pt x="63677" y="19287"/>
                      <a:pt x="67192" y="22867"/>
                    </a:cubicBezTo>
                    <a:cubicBezTo>
                      <a:pt x="70706" y="26379"/>
                      <a:pt x="72696" y="31085"/>
                      <a:pt x="72696" y="36123"/>
                    </a:cubicBezTo>
                    <a:cubicBezTo>
                      <a:pt x="72696" y="41160"/>
                      <a:pt x="70772" y="45866"/>
                      <a:pt x="67192" y="49379"/>
                    </a:cubicBezTo>
                    <a:cubicBezTo>
                      <a:pt x="60096" y="56470"/>
                      <a:pt x="47762" y="56470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33372" y="42088"/>
                      <a:pt x="33372" y="30157"/>
                      <a:pt x="40666" y="22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A1A11C76-2619-6B44-BBD8-229B05B17982}"/>
                  </a:ext>
                </a:extLst>
              </p:cNvPr>
              <p:cNvSpPr/>
              <p:nvPr/>
            </p:nvSpPr>
            <p:spPr>
              <a:xfrm>
                <a:off x="4091489" y="2004981"/>
                <a:ext cx="90069" cy="89958"/>
              </a:xfrm>
              <a:custGeom>
                <a:avLst/>
                <a:gdLst>
                  <a:gd name="connsiteX0" fmla="*/ 75265 w 90069"/>
                  <a:gd name="connsiteY0" fmla="*/ 2535 h 89958"/>
                  <a:gd name="connsiteX1" fmla="*/ 54708 w 90069"/>
                  <a:gd name="connsiteY1" fmla="*/ 23082 h 89958"/>
                  <a:gd name="connsiteX2" fmla="*/ 10610 w 90069"/>
                  <a:gd name="connsiteY2" fmla="*/ 28384 h 89958"/>
                  <a:gd name="connsiteX3" fmla="*/ 0 w 90069"/>
                  <a:gd name="connsiteY3" fmla="*/ 53902 h 89958"/>
                  <a:gd name="connsiteX4" fmla="*/ 10610 w 90069"/>
                  <a:gd name="connsiteY4" fmla="*/ 79420 h 89958"/>
                  <a:gd name="connsiteX5" fmla="*/ 36141 w 90069"/>
                  <a:gd name="connsiteY5" fmla="*/ 89958 h 89958"/>
                  <a:gd name="connsiteX6" fmla="*/ 61671 w 90069"/>
                  <a:gd name="connsiteY6" fmla="*/ 79420 h 89958"/>
                  <a:gd name="connsiteX7" fmla="*/ 66976 w 90069"/>
                  <a:gd name="connsiteY7" fmla="*/ 35344 h 89958"/>
                  <a:gd name="connsiteX8" fmla="*/ 87533 w 90069"/>
                  <a:gd name="connsiteY8" fmla="*/ 14797 h 89958"/>
                  <a:gd name="connsiteX9" fmla="*/ 87533 w 90069"/>
                  <a:gd name="connsiteY9" fmla="*/ 2535 h 89958"/>
                  <a:gd name="connsiteX10" fmla="*/ 75265 w 90069"/>
                  <a:gd name="connsiteY10" fmla="*/ 2535 h 89958"/>
                  <a:gd name="connsiteX11" fmla="*/ 49403 w 90069"/>
                  <a:gd name="connsiteY11" fmla="*/ 67158 h 89958"/>
                  <a:gd name="connsiteX12" fmla="*/ 22878 w 90069"/>
                  <a:gd name="connsiteY12" fmla="*/ 67158 h 89958"/>
                  <a:gd name="connsiteX13" fmla="*/ 17374 w 90069"/>
                  <a:gd name="connsiteY13" fmla="*/ 53902 h 89958"/>
                  <a:gd name="connsiteX14" fmla="*/ 22878 w 90069"/>
                  <a:gd name="connsiteY14" fmla="*/ 40646 h 89958"/>
                  <a:gd name="connsiteX15" fmla="*/ 36141 w 90069"/>
                  <a:gd name="connsiteY15" fmla="*/ 35145 h 89958"/>
                  <a:gd name="connsiteX16" fmla="*/ 49403 w 90069"/>
                  <a:gd name="connsiteY16" fmla="*/ 40646 h 89958"/>
                  <a:gd name="connsiteX17" fmla="*/ 49403 w 90069"/>
                  <a:gd name="connsiteY17" fmla="*/ 40646 h 89958"/>
                  <a:gd name="connsiteX18" fmla="*/ 49403 w 90069"/>
                  <a:gd name="connsiteY18" fmla="*/ 40646 h 89958"/>
                  <a:gd name="connsiteX19" fmla="*/ 49403 w 90069"/>
                  <a:gd name="connsiteY19" fmla="*/ 67158 h 8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069" h="89958">
                    <a:moveTo>
                      <a:pt x="75265" y="2535"/>
                    </a:moveTo>
                    <a:lnTo>
                      <a:pt x="54708" y="23082"/>
                    </a:lnTo>
                    <a:cubicBezTo>
                      <a:pt x="40849" y="14731"/>
                      <a:pt x="22547" y="16454"/>
                      <a:pt x="10610" y="28384"/>
                    </a:cubicBezTo>
                    <a:cubicBezTo>
                      <a:pt x="3780" y="35211"/>
                      <a:pt x="0" y="44291"/>
                      <a:pt x="0" y="53902"/>
                    </a:cubicBezTo>
                    <a:cubicBezTo>
                      <a:pt x="0" y="63513"/>
                      <a:pt x="3780" y="72593"/>
                      <a:pt x="10610" y="79420"/>
                    </a:cubicBezTo>
                    <a:cubicBezTo>
                      <a:pt x="17639" y="86445"/>
                      <a:pt x="26923" y="89958"/>
                      <a:pt x="36141" y="89958"/>
                    </a:cubicBezTo>
                    <a:cubicBezTo>
                      <a:pt x="45358" y="89958"/>
                      <a:pt x="54642" y="86445"/>
                      <a:pt x="61671" y="79420"/>
                    </a:cubicBezTo>
                    <a:cubicBezTo>
                      <a:pt x="73608" y="67489"/>
                      <a:pt x="75331" y="49196"/>
                      <a:pt x="66976" y="35344"/>
                    </a:cubicBezTo>
                    <a:lnTo>
                      <a:pt x="87533" y="14797"/>
                    </a:lnTo>
                    <a:cubicBezTo>
                      <a:pt x="90915" y="11417"/>
                      <a:pt x="90915" y="5916"/>
                      <a:pt x="87533" y="2535"/>
                    </a:cubicBezTo>
                    <a:cubicBezTo>
                      <a:pt x="84151" y="-845"/>
                      <a:pt x="78647" y="-845"/>
                      <a:pt x="75265" y="2535"/>
                    </a:cubicBezTo>
                    <a:close/>
                    <a:moveTo>
                      <a:pt x="49403" y="67158"/>
                    </a:moveTo>
                    <a:cubicBezTo>
                      <a:pt x="42109" y="74449"/>
                      <a:pt x="30172" y="74449"/>
                      <a:pt x="22878" y="67158"/>
                    </a:cubicBezTo>
                    <a:cubicBezTo>
                      <a:pt x="19363" y="63645"/>
                      <a:pt x="17374" y="58939"/>
                      <a:pt x="17374" y="53902"/>
                    </a:cubicBezTo>
                    <a:cubicBezTo>
                      <a:pt x="17374" y="48865"/>
                      <a:pt x="19297" y="44159"/>
                      <a:pt x="22878" y="40646"/>
                    </a:cubicBezTo>
                    <a:cubicBezTo>
                      <a:pt x="26525" y="37001"/>
                      <a:pt x="31366" y="35145"/>
                      <a:pt x="36141" y="35145"/>
                    </a:cubicBezTo>
                    <a:cubicBezTo>
                      <a:pt x="40915" y="35145"/>
                      <a:pt x="45756" y="37001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56698" y="48003"/>
                      <a:pt x="56698" y="59867"/>
                      <a:pt x="49403" y="67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607C195E-FD56-9D4B-AF77-AD388260A859}"/>
                  </a:ext>
                </a:extLst>
              </p:cNvPr>
              <p:cNvSpPr/>
              <p:nvPr/>
            </p:nvSpPr>
            <p:spPr>
              <a:xfrm>
                <a:off x="4155215" y="1776266"/>
                <a:ext cx="255172" cy="255044"/>
              </a:xfrm>
              <a:custGeom>
                <a:avLst/>
                <a:gdLst>
                  <a:gd name="connsiteX0" fmla="*/ 127587 w 255172"/>
                  <a:gd name="connsiteY0" fmla="*/ 0 h 255044"/>
                  <a:gd name="connsiteX1" fmla="*/ 0 w 255172"/>
                  <a:gd name="connsiteY1" fmla="*/ 127522 h 255044"/>
                  <a:gd name="connsiteX2" fmla="*/ 127587 w 255172"/>
                  <a:gd name="connsiteY2" fmla="*/ 255045 h 255044"/>
                  <a:gd name="connsiteX3" fmla="*/ 255173 w 255172"/>
                  <a:gd name="connsiteY3" fmla="*/ 127522 h 255044"/>
                  <a:gd name="connsiteX4" fmla="*/ 127587 w 255172"/>
                  <a:gd name="connsiteY4" fmla="*/ 0 h 255044"/>
                  <a:gd name="connsiteX5" fmla="*/ 127587 w 255172"/>
                  <a:gd name="connsiteY5" fmla="*/ 233106 h 255044"/>
                  <a:gd name="connsiteX6" fmla="*/ 96353 w 255172"/>
                  <a:gd name="connsiteY6" fmla="*/ 181938 h 255044"/>
                  <a:gd name="connsiteX7" fmla="*/ 158820 w 255172"/>
                  <a:gd name="connsiteY7" fmla="*/ 181938 h 255044"/>
                  <a:gd name="connsiteX8" fmla="*/ 127587 w 255172"/>
                  <a:gd name="connsiteY8" fmla="*/ 233106 h 255044"/>
                  <a:gd name="connsiteX9" fmla="*/ 93170 w 255172"/>
                  <a:gd name="connsiteY9" fmla="*/ 164507 h 255044"/>
                  <a:gd name="connsiteX10" fmla="*/ 90584 w 255172"/>
                  <a:gd name="connsiteY10" fmla="*/ 127456 h 255044"/>
                  <a:gd name="connsiteX11" fmla="*/ 93170 w 255172"/>
                  <a:gd name="connsiteY11" fmla="*/ 90406 h 255044"/>
                  <a:gd name="connsiteX12" fmla="*/ 162003 w 255172"/>
                  <a:gd name="connsiteY12" fmla="*/ 90406 h 255044"/>
                  <a:gd name="connsiteX13" fmla="*/ 164589 w 255172"/>
                  <a:gd name="connsiteY13" fmla="*/ 127456 h 255044"/>
                  <a:gd name="connsiteX14" fmla="*/ 162003 w 255172"/>
                  <a:gd name="connsiteY14" fmla="*/ 164507 h 255044"/>
                  <a:gd name="connsiteX15" fmla="*/ 93170 w 255172"/>
                  <a:gd name="connsiteY15" fmla="*/ 164507 h 255044"/>
                  <a:gd name="connsiteX16" fmla="*/ 127587 w 255172"/>
                  <a:gd name="connsiteY16" fmla="*/ 21939 h 255044"/>
                  <a:gd name="connsiteX17" fmla="*/ 158820 w 255172"/>
                  <a:gd name="connsiteY17" fmla="*/ 73107 h 255044"/>
                  <a:gd name="connsiteX18" fmla="*/ 96353 w 255172"/>
                  <a:gd name="connsiteY18" fmla="*/ 73107 h 255044"/>
                  <a:gd name="connsiteX19" fmla="*/ 127587 w 255172"/>
                  <a:gd name="connsiteY19" fmla="*/ 21939 h 255044"/>
                  <a:gd name="connsiteX20" fmla="*/ 179509 w 255172"/>
                  <a:gd name="connsiteY20" fmla="*/ 90472 h 255044"/>
                  <a:gd name="connsiteX21" fmla="*/ 231234 w 255172"/>
                  <a:gd name="connsiteY21" fmla="*/ 90472 h 255044"/>
                  <a:gd name="connsiteX22" fmla="*/ 237799 w 255172"/>
                  <a:gd name="connsiteY22" fmla="*/ 127522 h 255044"/>
                  <a:gd name="connsiteX23" fmla="*/ 231234 w 255172"/>
                  <a:gd name="connsiteY23" fmla="*/ 164573 h 255044"/>
                  <a:gd name="connsiteX24" fmla="*/ 179509 w 255172"/>
                  <a:gd name="connsiteY24" fmla="*/ 164573 h 255044"/>
                  <a:gd name="connsiteX25" fmla="*/ 182029 w 255172"/>
                  <a:gd name="connsiteY25" fmla="*/ 127522 h 255044"/>
                  <a:gd name="connsiteX26" fmla="*/ 179509 w 255172"/>
                  <a:gd name="connsiteY26" fmla="*/ 90472 h 255044"/>
                  <a:gd name="connsiteX27" fmla="*/ 223342 w 255172"/>
                  <a:gd name="connsiteY27" fmla="*/ 73107 h 255044"/>
                  <a:gd name="connsiteX28" fmla="*/ 176658 w 255172"/>
                  <a:gd name="connsiteY28" fmla="*/ 73107 h 255044"/>
                  <a:gd name="connsiteX29" fmla="*/ 155968 w 255172"/>
                  <a:gd name="connsiteY29" fmla="*/ 21143 h 255044"/>
                  <a:gd name="connsiteX30" fmla="*/ 223342 w 255172"/>
                  <a:gd name="connsiteY30" fmla="*/ 73107 h 255044"/>
                  <a:gd name="connsiteX31" fmla="*/ 99271 w 255172"/>
                  <a:gd name="connsiteY31" fmla="*/ 21210 h 255044"/>
                  <a:gd name="connsiteX32" fmla="*/ 78648 w 255172"/>
                  <a:gd name="connsiteY32" fmla="*/ 73173 h 255044"/>
                  <a:gd name="connsiteX33" fmla="*/ 31963 w 255172"/>
                  <a:gd name="connsiteY33" fmla="*/ 73173 h 255044"/>
                  <a:gd name="connsiteX34" fmla="*/ 99271 w 255172"/>
                  <a:gd name="connsiteY34" fmla="*/ 21210 h 255044"/>
                  <a:gd name="connsiteX35" fmla="*/ 23939 w 255172"/>
                  <a:gd name="connsiteY35" fmla="*/ 90472 h 255044"/>
                  <a:gd name="connsiteX36" fmla="*/ 75663 w 255172"/>
                  <a:gd name="connsiteY36" fmla="*/ 90472 h 255044"/>
                  <a:gd name="connsiteX37" fmla="*/ 73143 w 255172"/>
                  <a:gd name="connsiteY37" fmla="*/ 127522 h 255044"/>
                  <a:gd name="connsiteX38" fmla="*/ 75663 w 255172"/>
                  <a:gd name="connsiteY38" fmla="*/ 164573 h 255044"/>
                  <a:gd name="connsiteX39" fmla="*/ 23939 w 255172"/>
                  <a:gd name="connsiteY39" fmla="*/ 164573 h 255044"/>
                  <a:gd name="connsiteX40" fmla="*/ 17374 w 255172"/>
                  <a:gd name="connsiteY40" fmla="*/ 127522 h 255044"/>
                  <a:gd name="connsiteX41" fmla="*/ 23939 w 255172"/>
                  <a:gd name="connsiteY41" fmla="*/ 90472 h 255044"/>
                  <a:gd name="connsiteX42" fmla="*/ 31897 w 255172"/>
                  <a:gd name="connsiteY42" fmla="*/ 181872 h 255044"/>
                  <a:gd name="connsiteX43" fmla="*/ 78581 w 255172"/>
                  <a:gd name="connsiteY43" fmla="*/ 181872 h 255044"/>
                  <a:gd name="connsiteX44" fmla="*/ 99204 w 255172"/>
                  <a:gd name="connsiteY44" fmla="*/ 233835 h 255044"/>
                  <a:gd name="connsiteX45" fmla="*/ 31897 w 255172"/>
                  <a:gd name="connsiteY45" fmla="*/ 181872 h 255044"/>
                  <a:gd name="connsiteX46" fmla="*/ 155968 w 255172"/>
                  <a:gd name="connsiteY46" fmla="*/ 233835 h 255044"/>
                  <a:gd name="connsiteX47" fmla="*/ 176592 w 255172"/>
                  <a:gd name="connsiteY47" fmla="*/ 181872 h 255044"/>
                  <a:gd name="connsiteX48" fmla="*/ 223276 w 255172"/>
                  <a:gd name="connsiteY48" fmla="*/ 181872 h 255044"/>
                  <a:gd name="connsiteX49" fmla="*/ 155968 w 255172"/>
                  <a:gd name="connsiteY49" fmla="*/ 233835 h 25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55172" h="255044">
                    <a:moveTo>
                      <a:pt x="127587" y="0"/>
                    </a:moveTo>
                    <a:cubicBezTo>
                      <a:pt x="57228" y="0"/>
                      <a:pt x="0" y="57199"/>
                      <a:pt x="0" y="127522"/>
                    </a:cubicBezTo>
                    <a:cubicBezTo>
                      <a:pt x="0" y="197845"/>
                      <a:pt x="57228" y="255045"/>
                      <a:pt x="127587" y="255045"/>
                    </a:cubicBezTo>
                    <a:cubicBezTo>
                      <a:pt x="197944" y="255045"/>
                      <a:pt x="255173" y="197845"/>
                      <a:pt x="255173" y="127522"/>
                    </a:cubicBezTo>
                    <a:cubicBezTo>
                      <a:pt x="255173" y="57199"/>
                      <a:pt x="197944" y="0"/>
                      <a:pt x="127587" y="0"/>
                    </a:cubicBezTo>
                    <a:close/>
                    <a:moveTo>
                      <a:pt x="127587" y="233106"/>
                    </a:moveTo>
                    <a:cubicBezTo>
                      <a:pt x="115982" y="233106"/>
                      <a:pt x="103448" y="213090"/>
                      <a:pt x="96353" y="181938"/>
                    </a:cubicBezTo>
                    <a:lnTo>
                      <a:pt x="158820" y="181938"/>
                    </a:lnTo>
                    <a:cubicBezTo>
                      <a:pt x="151724" y="213023"/>
                      <a:pt x="139257" y="233106"/>
                      <a:pt x="127587" y="233106"/>
                    </a:cubicBezTo>
                    <a:close/>
                    <a:moveTo>
                      <a:pt x="93170" y="164507"/>
                    </a:moveTo>
                    <a:cubicBezTo>
                      <a:pt x="91512" y="153106"/>
                      <a:pt x="90584" y="140712"/>
                      <a:pt x="90584" y="127456"/>
                    </a:cubicBezTo>
                    <a:cubicBezTo>
                      <a:pt x="90584" y="114266"/>
                      <a:pt x="91578" y="101872"/>
                      <a:pt x="93170" y="90406"/>
                    </a:cubicBezTo>
                    <a:lnTo>
                      <a:pt x="162003" y="90406"/>
                    </a:lnTo>
                    <a:cubicBezTo>
                      <a:pt x="163661" y="101806"/>
                      <a:pt x="164589" y="114266"/>
                      <a:pt x="164589" y="127456"/>
                    </a:cubicBezTo>
                    <a:cubicBezTo>
                      <a:pt x="164589" y="140646"/>
                      <a:pt x="163594" y="153040"/>
                      <a:pt x="162003" y="164507"/>
                    </a:cubicBezTo>
                    <a:lnTo>
                      <a:pt x="93170" y="164507"/>
                    </a:lnTo>
                    <a:close/>
                    <a:moveTo>
                      <a:pt x="127587" y="21939"/>
                    </a:moveTo>
                    <a:cubicBezTo>
                      <a:pt x="139191" y="21939"/>
                      <a:pt x="151724" y="41955"/>
                      <a:pt x="158820" y="73107"/>
                    </a:cubicBezTo>
                    <a:lnTo>
                      <a:pt x="96353" y="73107"/>
                    </a:lnTo>
                    <a:cubicBezTo>
                      <a:pt x="103448" y="41955"/>
                      <a:pt x="115982" y="21939"/>
                      <a:pt x="127587" y="21939"/>
                    </a:cubicBezTo>
                    <a:close/>
                    <a:moveTo>
                      <a:pt x="179509" y="90472"/>
                    </a:moveTo>
                    <a:lnTo>
                      <a:pt x="231234" y="90472"/>
                    </a:lnTo>
                    <a:cubicBezTo>
                      <a:pt x="235411" y="102071"/>
                      <a:pt x="237799" y="114465"/>
                      <a:pt x="237799" y="127522"/>
                    </a:cubicBezTo>
                    <a:cubicBezTo>
                      <a:pt x="237799" y="140513"/>
                      <a:pt x="235411" y="152974"/>
                      <a:pt x="231234" y="164573"/>
                    </a:cubicBezTo>
                    <a:lnTo>
                      <a:pt x="179509" y="164573"/>
                    </a:lnTo>
                    <a:cubicBezTo>
                      <a:pt x="181101" y="152444"/>
                      <a:pt x="182029" y="139917"/>
                      <a:pt x="182029" y="127522"/>
                    </a:cubicBezTo>
                    <a:cubicBezTo>
                      <a:pt x="182029" y="115128"/>
                      <a:pt x="181167" y="102601"/>
                      <a:pt x="179509" y="90472"/>
                    </a:cubicBezTo>
                    <a:close/>
                    <a:moveTo>
                      <a:pt x="223342" y="73107"/>
                    </a:moveTo>
                    <a:lnTo>
                      <a:pt x="176658" y="73107"/>
                    </a:lnTo>
                    <a:cubicBezTo>
                      <a:pt x="172281" y="52162"/>
                      <a:pt x="165385" y="33670"/>
                      <a:pt x="155968" y="21143"/>
                    </a:cubicBezTo>
                    <a:cubicBezTo>
                      <a:pt x="184748" y="28832"/>
                      <a:pt x="208886" y="47854"/>
                      <a:pt x="223342" y="73107"/>
                    </a:cubicBezTo>
                    <a:close/>
                    <a:moveTo>
                      <a:pt x="99271" y="21210"/>
                    </a:moveTo>
                    <a:cubicBezTo>
                      <a:pt x="89920" y="33670"/>
                      <a:pt x="82958" y="52229"/>
                      <a:pt x="78648" y="73173"/>
                    </a:cubicBezTo>
                    <a:lnTo>
                      <a:pt x="31963" y="73173"/>
                    </a:lnTo>
                    <a:cubicBezTo>
                      <a:pt x="46353" y="47854"/>
                      <a:pt x="70491" y="28832"/>
                      <a:pt x="99271" y="21210"/>
                    </a:cubicBezTo>
                    <a:close/>
                    <a:moveTo>
                      <a:pt x="23939" y="90472"/>
                    </a:moveTo>
                    <a:lnTo>
                      <a:pt x="75663" y="90472"/>
                    </a:lnTo>
                    <a:cubicBezTo>
                      <a:pt x="74072" y="102601"/>
                      <a:pt x="73143" y="115128"/>
                      <a:pt x="73143" y="127522"/>
                    </a:cubicBezTo>
                    <a:cubicBezTo>
                      <a:pt x="73143" y="139917"/>
                      <a:pt x="74006" y="152444"/>
                      <a:pt x="75663" y="164573"/>
                    </a:cubicBezTo>
                    <a:lnTo>
                      <a:pt x="23939" y="164573"/>
                    </a:lnTo>
                    <a:cubicBezTo>
                      <a:pt x="19762" y="152974"/>
                      <a:pt x="17374" y="140580"/>
                      <a:pt x="17374" y="127522"/>
                    </a:cubicBezTo>
                    <a:cubicBezTo>
                      <a:pt x="17374" y="114532"/>
                      <a:pt x="19762" y="102071"/>
                      <a:pt x="23939" y="90472"/>
                    </a:cubicBezTo>
                    <a:close/>
                    <a:moveTo>
                      <a:pt x="31897" y="181872"/>
                    </a:moveTo>
                    <a:lnTo>
                      <a:pt x="78581" y="181872"/>
                    </a:lnTo>
                    <a:cubicBezTo>
                      <a:pt x="82958" y="202816"/>
                      <a:pt x="89854" y="221308"/>
                      <a:pt x="99204" y="233835"/>
                    </a:cubicBezTo>
                    <a:cubicBezTo>
                      <a:pt x="70491" y="226147"/>
                      <a:pt x="46353" y="207191"/>
                      <a:pt x="31897" y="181872"/>
                    </a:cubicBezTo>
                    <a:close/>
                    <a:moveTo>
                      <a:pt x="155968" y="233835"/>
                    </a:moveTo>
                    <a:cubicBezTo>
                      <a:pt x="165319" y="221308"/>
                      <a:pt x="172281" y="202816"/>
                      <a:pt x="176592" y="181872"/>
                    </a:cubicBezTo>
                    <a:lnTo>
                      <a:pt x="223276" y="181872"/>
                    </a:lnTo>
                    <a:cubicBezTo>
                      <a:pt x="208886" y="207191"/>
                      <a:pt x="184748" y="226147"/>
                      <a:pt x="155968" y="2338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172304F9-4222-404E-86B2-5D01906D9A20}"/>
              </a:ext>
            </a:extLst>
          </p:cNvPr>
          <p:cNvGrpSpPr/>
          <p:nvPr/>
        </p:nvGrpSpPr>
        <p:grpSpPr>
          <a:xfrm>
            <a:off x="802122" y="3965296"/>
            <a:ext cx="707232" cy="706878"/>
            <a:chOff x="730356" y="4857666"/>
            <a:chExt cx="771788" cy="771402"/>
          </a:xfrm>
        </p:grpSpPr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7E77E2D2-AB0A-684C-8E78-7556BE2B0284}"/>
                </a:ext>
              </a:extLst>
            </p:cNvPr>
            <p:cNvSpPr/>
            <p:nvPr/>
          </p:nvSpPr>
          <p:spPr>
            <a:xfrm>
              <a:off x="730356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B64C3381-EC56-564B-AD3D-700FB19E3028}"/>
                </a:ext>
              </a:extLst>
            </p:cNvPr>
            <p:cNvSpPr/>
            <p:nvPr/>
          </p:nvSpPr>
          <p:spPr>
            <a:xfrm>
              <a:off x="772391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48" name="Gráfico 3">
              <a:extLst>
                <a:ext uri="{FF2B5EF4-FFF2-40B4-BE49-F238E27FC236}">
                  <a16:creationId xmlns:a16="http://schemas.microsoft.com/office/drawing/2014/main" id="{6206007C-D0C8-834C-AF79-364A2AD350A9}"/>
                </a:ext>
              </a:extLst>
            </p:cNvPr>
            <p:cNvGrpSpPr/>
            <p:nvPr/>
          </p:nvGrpSpPr>
          <p:grpSpPr>
            <a:xfrm>
              <a:off x="907412" y="5050153"/>
              <a:ext cx="417678" cy="386429"/>
              <a:chOff x="5080613" y="1692554"/>
              <a:chExt cx="456631" cy="422467"/>
            </a:xfrm>
            <a:solidFill>
              <a:srgbClr val="FFFFFF"/>
            </a:solidFill>
          </p:grpSpPr>
          <p:sp>
            <p:nvSpPr>
              <p:cNvPr id="49" name="Forma libre 48">
                <a:extLst>
                  <a:ext uri="{FF2B5EF4-FFF2-40B4-BE49-F238E27FC236}">
                    <a16:creationId xmlns:a16="http://schemas.microsoft.com/office/drawing/2014/main" id="{1DA613C9-7563-C74F-9738-2291B4DA657A}"/>
                  </a:ext>
                </a:extLst>
              </p:cNvPr>
              <p:cNvSpPr/>
              <p:nvPr/>
            </p:nvSpPr>
            <p:spPr>
              <a:xfrm>
                <a:off x="5141754" y="1924998"/>
                <a:ext cx="15185" cy="114001"/>
              </a:xfrm>
              <a:custGeom>
                <a:avLst/>
                <a:gdLst>
                  <a:gd name="connsiteX0" fmla="*/ 14257 w 15185"/>
                  <a:gd name="connsiteY0" fmla="*/ 0 h 114001"/>
                  <a:gd name="connsiteX1" fmla="*/ 928 w 15185"/>
                  <a:gd name="connsiteY1" fmla="*/ 0 h 114001"/>
                  <a:gd name="connsiteX2" fmla="*/ 0 w 15185"/>
                  <a:gd name="connsiteY2" fmla="*/ 928 h 114001"/>
                  <a:gd name="connsiteX3" fmla="*/ 0 w 15185"/>
                  <a:gd name="connsiteY3" fmla="*/ 113073 h 114001"/>
                  <a:gd name="connsiteX4" fmla="*/ 928 w 15185"/>
                  <a:gd name="connsiteY4" fmla="*/ 114001 h 114001"/>
                  <a:gd name="connsiteX5" fmla="*/ 14257 w 15185"/>
                  <a:gd name="connsiteY5" fmla="*/ 114001 h 114001"/>
                  <a:gd name="connsiteX6" fmla="*/ 15186 w 15185"/>
                  <a:gd name="connsiteY6" fmla="*/ 113073 h 114001"/>
                  <a:gd name="connsiteX7" fmla="*/ 15186 w 15185"/>
                  <a:gd name="connsiteY7" fmla="*/ 928 h 114001"/>
                  <a:gd name="connsiteX8" fmla="*/ 14257 w 15185"/>
                  <a:gd name="connsiteY8" fmla="*/ 0 h 11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85" h="114001">
                    <a:moveTo>
                      <a:pt x="14257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13073"/>
                    </a:lnTo>
                    <a:cubicBezTo>
                      <a:pt x="0" y="113604"/>
                      <a:pt x="398" y="114001"/>
                      <a:pt x="928" y="114001"/>
                    </a:cubicBezTo>
                    <a:lnTo>
                      <a:pt x="14257" y="114001"/>
                    </a:lnTo>
                    <a:cubicBezTo>
                      <a:pt x="14788" y="114001"/>
                      <a:pt x="15186" y="113604"/>
                      <a:pt x="15186" y="113073"/>
                    </a:cubicBezTo>
                    <a:lnTo>
                      <a:pt x="15186" y="928"/>
                    </a:lnTo>
                    <a:cubicBezTo>
                      <a:pt x="15186" y="398"/>
                      <a:pt x="14722" y="0"/>
                      <a:pt x="14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C2090E4F-CC88-5649-8A46-A8AE167AD67F}"/>
                  </a:ext>
                </a:extLst>
              </p:cNvPr>
              <p:cNvSpPr/>
              <p:nvPr/>
            </p:nvSpPr>
            <p:spPr>
              <a:xfrm>
                <a:off x="5080613" y="1775470"/>
                <a:ext cx="208288" cy="263462"/>
              </a:xfrm>
              <a:custGeom>
                <a:avLst/>
                <a:gdLst>
                  <a:gd name="connsiteX0" fmla="*/ 113395 w 208288"/>
                  <a:gd name="connsiteY0" fmla="*/ 262535 h 263462"/>
                  <a:gd name="connsiteX1" fmla="*/ 113395 w 208288"/>
                  <a:gd name="connsiteY1" fmla="*/ 46794 h 263462"/>
                  <a:gd name="connsiteX2" fmla="*/ 184881 w 208288"/>
                  <a:gd name="connsiteY2" fmla="*/ 46794 h 263462"/>
                  <a:gd name="connsiteX3" fmla="*/ 208289 w 208288"/>
                  <a:gd name="connsiteY3" fmla="*/ 23397 h 263462"/>
                  <a:gd name="connsiteX4" fmla="*/ 184881 w 208288"/>
                  <a:gd name="connsiteY4" fmla="*/ 0 h 263462"/>
                  <a:gd name="connsiteX5" fmla="*/ 36472 w 208288"/>
                  <a:gd name="connsiteY5" fmla="*/ 0 h 263462"/>
                  <a:gd name="connsiteX6" fmla="*/ 0 w 208288"/>
                  <a:gd name="connsiteY6" fmla="*/ 36454 h 263462"/>
                  <a:gd name="connsiteX7" fmla="*/ 0 w 208288"/>
                  <a:gd name="connsiteY7" fmla="*/ 147009 h 263462"/>
                  <a:gd name="connsiteX8" fmla="*/ 928 w 208288"/>
                  <a:gd name="connsiteY8" fmla="*/ 147937 h 263462"/>
                  <a:gd name="connsiteX9" fmla="*/ 23939 w 208288"/>
                  <a:gd name="connsiteY9" fmla="*/ 147937 h 263462"/>
                  <a:gd name="connsiteX10" fmla="*/ 23939 w 208288"/>
                  <a:gd name="connsiteY10" fmla="*/ 262535 h 263462"/>
                  <a:gd name="connsiteX11" fmla="*/ 24867 w 208288"/>
                  <a:gd name="connsiteY11" fmla="*/ 263462 h 263462"/>
                  <a:gd name="connsiteX12" fmla="*/ 38196 w 208288"/>
                  <a:gd name="connsiteY12" fmla="*/ 263462 h 263462"/>
                  <a:gd name="connsiteX13" fmla="*/ 39124 w 208288"/>
                  <a:gd name="connsiteY13" fmla="*/ 262535 h 263462"/>
                  <a:gd name="connsiteX14" fmla="*/ 39124 w 208288"/>
                  <a:gd name="connsiteY14" fmla="*/ 133686 h 263462"/>
                  <a:gd name="connsiteX15" fmla="*/ 38196 w 208288"/>
                  <a:gd name="connsiteY15" fmla="*/ 132759 h 263462"/>
                  <a:gd name="connsiteX16" fmla="*/ 15186 w 208288"/>
                  <a:gd name="connsiteY16" fmla="*/ 132759 h 263462"/>
                  <a:gd name="connsiteX17" fmla="*/ 15186 w 208288"/>
                  <a:gd name="connsiteY17" fmla="*/ 36454 h 263462"/>
                  <a:gd name="connsiteX18" fmla="*/ 36472 w 208288"/>
                  <a:gd name="connsiteY18" fmla="*/ 15178 h 263462"/>
                  <a:gd name="connsiteX19" fmla="*/ 184881 w 208288"/>
                  <a:gd name="connsiteY19" fmla="*/ 15178 h 263462"/>
                  <a:gd name="connsiteX20" fmla="*/ 193103 w 208288"/>
                  <a:gd name="connsiteY20" fmla="*/ 23397 h 263462"/>
                  <a:gd name="connsiteX21" fmla="*/ 184881 w 208288"/>
                  <a:gd name="connsiteY21" fmla="*/ 31616 h 263462"/>
                  <a:gd name="connsiteX22" fmla="*/ 99138 w 208288"/>
                  <a:gd name="connsiteY22" fmla="*/ 31616 h 263462"/>
                  <a:gd name="connsiteX23" fmla="*/ 98210 w 208288"/>
                  <a:gd name="connsiteY23" fmla="*/ 32543 h 263462"/>
                  <a:gd name="connsiteX24" fmla="*/ 98210 w 208288"/>
                  <a:gd name="connsiteY24" fmla="*/ 262535 h 263462"/>
                  <a:gd name="connsiteX25" fmla="*/ 99138 w 208288"/>
                  <a:gd name="connsiteY25" fmla="*/ 263462 h 263462"/>
                  <a:gd name="connsiteX26" fmla="*/ 112467 w 208288"/>
                  <a:gd name="connsiteY26" fmla="*/ 263462 h 263462"/>
                  <a:gd name="connsiteX27" fmla="*/ 113395 w 208288"/>
                  <a:gd name="connsiteY27" fmla="*/ 262535 h 26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288" h="263462">
                    <a:moveTo>
                      <a:pt x="113395" y="262535"/>
                    </a:moveTo>
                    <a:lnTo>
                      <a:pt x="113395" y="46794"/>
                    </a:lnTo>
                    <a:lnTo>
                      <a:pt x="184881" y="46794"/>
                    </a:lnTo>
                    <a:cubicBezTo>
                      <a:pt x="197811" y="46794"/>
                      <a:pt x="208289" y="36321"/>
                      <a:pt x="208289" y="23397"/>
                    </a:cubicBezTo>
                    <a:cubicBezTo>
                      <a:pt x="208289" y="10472"/>
                      <a:pt x="197811" y="0"/>
                      <a:pt x="184881" y="0"/>
                    </a:cubicBezTo>
                    <a:lnTo>
                      <a:pt x="36472" y="0"/>
                    </a:lnTo>
                    <a:cubicBezTo>
                      <a:pt x="16379" y="0"/>
                      <a:pt x="0" y="16371"/>
                      <a:pt x="0" y="36454"/>
                    </a:cubicBezTo>
                    <a:lnTo>
                      <a:pt x="0" y="147009"/>
                    </a:lnTo>
                    <a:cubicBezTo>
                      <a:pt x="0" y="147539"/>
                      <a:pt x="398" y="147937"/>
                      <a:pt x="928" y="147937"/>
                    </a:cubicBezTo>
                    <a:lnTo>
                      <a:pt x="23939" y="147937"/>
                    </a:lnTo>
                    <a:lnTo>
                      <a:pt x="23939" y="262535"/>
                    </a:lnTo>
                    <a:cubicBezTo>
                      <a:pt x="23939" y="263065"/>
                      <a:pt x="24337" y="263462"/>
                      <a:pt x="24867" y="263462"/>
                    </a:cubicBezTo>
                    <a:lnTo>
                      <a:pt x="38196" y="263462"/>
                    </a:lnTo>
                    <a:cubicBezTo>
                      <a:pt x="38727" y="263462"/>
                      <a:pt x="39124" y="263065"/>
                      <a:pt x="39124" y="262535"/>
                    </a:cubicBezTo>
                    <a:lnTo>
                      <a:pt x="39124" y="133686"/>
                    </a:lnTo>
                    <a:cubicBezTo>
                      <a:pt x="39124" y="133156"/>
                      <a:pt x="38727" y="132759"/>
                      <a:pt x="38196" y="132759"/>
                    </a:cubicBezTo>
                    <a:lnTo>
                      <a:pt x="15186" y="132759"/>
                    </a:lnTo>
                    <a:lnTo>
                      <a:pt x="15186" y="36454"/>
                    </a:lnTo>
                    <a:cubicBezTo>
                      <a:pt x="15186" y="24722"/>
                      <a:pt x="24735" y="15178"/>
                      <a:pt x="36472" y="15178"/>
                    </a:cubicBezTo>
                    <a:lnTo>
                      <a:pt x="184881" y="15178"/>
                    </a:lnTo>
                    <a:cubicBezTo>
                      <a:pt x="189390" y="15178"/>
                      <a:pt x="193103" y="18890"/>
                      <a:pt x="193103" y="23397"/>
                    </a:cubicBezTo>
                    <a:cubicBezTo>
                      <a:pt x="193103" y="27970"/>
                      <a:pt x="189390" y="31616"/>
                      <a:pt x="184881" y="31616"/>
                    </a:cubicBezTo>
                    <a:lnTo>
                      <a:pt x="99138" y="31616"/>
                    </a:lnTo>
                    <a:cubicBezTo>
                      <a:pt x="98607" y="31616"/>
                      <a:pt x="98210" y="32013"/>
                      <a:pt x="98210" y="32543"/>
                    </a:cubicBezTo>
                    <a:lnTo>
                      <a:pt x="98210" y="262535"/>
                    </a:lnTo>
                    <a:cubicBezTo>
                      <a:pt x="98210" y="263065"/>
                      <a:pt x="98607" y="263462"/>
                      <a:pt x="99138" y="263462"/>
                    </a:cubicBezTo>
                    <a:lnTo>
                      <a:pt x="112467" y="263462"/>
                    </a:lnTo>
                    <a:cubicBezTo>
                      <a:pt x="112997" y="263462"/>
                      <a:pt x="113395" y="263065"/>
                      <a:pt x="113395" y="262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1" name="Forma libre 50">
                <a:extLst>
                  <a:ext uri="{FF2B5EF4-FFF2-40B4-BE49-F238E27FC236}">
                    <a16:creationId xmlns:a16="http://schemas.microsoft.com/office/drawing/2014/main" id="{CB957CE2-410E-3640-9F7E-B0BA5C7185C6}"/>
                  </a:ext>
                </a:extLst>
              </p:cNvPr>
              <p:cNvSpPr/>
              <p:nvPr/>
            </p:nvSpPr>
            <p:spPr>
              <a:xfrm>
                <a:off x="5114698" y="1692554"/>
                <a:ext cx="69164" cy="69063"/>
              </a:xfrm>
              <a:custGeom>
                <a:avLst/>
                <a:gdLst>
                  <a:gd name="connsiteX0" fmla="*/ 34616 w 69164"/>
                  <a:gd name="connsiteY0" fmla="*/ 69064 h 69063"/>
                  <a:gd name="connsiteX1" fmla="*/ 69165 w 69164"/>
                  <a:gd name="connsiteY1" fmla="*/ 34532 h 69063"/>
                  <a:gd name="connsiteX2" fmla="*/ 34616 w 69164"/>
                  <a:gd name="connsiteY2" fmla="*/ 0 h 69063"/>
                  <a:gd name="connsiteX3" fmla="*/ 0 w 69164"/>
                  <a:gd name="connsiteY3" fmla="*/ 34532 h 69063"/>
                  <a:gd name="connsiteX4" fmla="*/ 34616 w 69164"/>
                  <a:gd name="connsiteY4" fmla="*/ 69064 h 69063"/>
                  <a:gd name="connsiteX5" fmla="*/ 15252 w 69164"/>
                  <a:gd name="connsiteY5" fmla="*/ 34532 h 69063"/>
                  <a:gd name="connsiteX6" fmla="*/ 34682 w 69164"/>
                  <a:gd name="connsiteY6" fmla="*/ 15178 h 69063"/>
                  <a:gd name="connsiteX7" fmla="*/ 54045 w 69164"/>
                  <a:gd name="connsiteY7" fmla="*/ 34532 h 69063"/>
                  <a:gd name="connsiteX8" fmla="*/ 34682 w 69164"/>
                  <a:gd name="connsiteY8" fmla="*/ 53952 h 69063"/>
                  <a:gd name="connsiteX9" fmla="*/ 15252 w 69164"/>
                  <a:gd name="connsiteY9" fmla="*/ 34532 h 6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164" h="69063">
                    <a:moveTo>
                      <a:pt x="34616" y="69064"/>
                    </a:moveTo>
                    <a:cubicBezTo>
                      <a:pt x="53714" y="69064"/>
                      <a:pt x="69165" y="53554"/>
                      <a:pt x="69165" y="34532"/>
                    </a:cubicBezTo>
                    <a:cubicBezTo>
                      <a:pt x="69165" y="15509"/>
                      <a:pt x="53647" y="0"/>
                      <a:pt x="34616" y="0"/>
                    </a:cubicBezTo>
                    <a:cubicBezTo>
                      <a:pt x="15517" y="0"/>
                      <a:pt x="0" y="15509"/>
                      <a:pt x="0" y="34532"/>
                    </a:cubicBezTo>
                    <a:cubicBezTo>
                      <a:pt x="0" y="53554"/>
                      <a:pt x="15517" y="69064"/>
                      <a:pt x="34616" y="69064"/>
                    </a:cubicBezTo>
                    <a:close/>
                    <a:moveTo>
                      <a:pt x="15252" y="34532"/>
                    </a:moveTo>
                    <a:cubicBezTo>
                      <a:pt x="15252" y="23861"/>
                      <a:pt x="23939" y="15178"/>
                      <a:pt x="34682" y="15178"/>
                    </a:cubicBezTo>
                    <a:cubicBezTo>
                      <a:pt x="45358" y="15178"/>
                      <a:pt x="54045" y="23861"/>
                      <a:pt x="54045" y="34532"/>
                    </a:cubicBezTo>
                    <a:cubicBezTo>
                      <a:pt x="54045" y="45203"/>
                      <a:pt x="45358" y="53952"/>
                      <a:pt x="34682" y="53952"/>
                    </a:cubicBezTo>
                    <a:cubicBezTo>
                      <a:pt x="23939" y="53886"/>
                      <a:pt x="15252" y="45203"/>
                      <a:pt x="15252" y="34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2" name="Forma libre 51">
                <a:extLst>
                  <a:ext uri="{FF2B5EF4-FFF2-40B4-BE49-F238E27FC236}">
                    <a16:creationId xmlns:a16="http://schemas.microsoft.com/office/drawing/2014/main" id="{E32316AA-70DF-7348-BEC5-0D6AEFA258F7}"/>
                  </a:ext>
                </a:extLst>
              </p:cNvPr>
              <p:cNvSpPr/>
              <p:nvPr/>
            </p:nvSpPr>
            <p:spPr>
              <a:xfrm>
                <a:off x="5210852" y="1726357"/>
                <a:ext cx="326392" cy="200827"/>
              </a:xfrm>
              <a:custGeom>
                <a:avLst/>
                <a:gdLst>
                  <a:gd name="connsiteX0" fmla="*/ 325464 w 326392"/>
                  <a:gd name="connsiteY0" fmla="*/ 0 h 200827"/>
                  <a:gd name="connsiteX1" fmla="*/ 928 w 326392"/>
                  <a:gd name="connsiteY1" fmla="*/ 0 h 200827"/>
                  <a:gd name="connsiteX2" fmla="*/ 0 w 326392"/>
                  <a:gd name="connsiteY2" fmla="*/ 928 h 200827"/>
                  <a:gd name="connsiteX3" fmla="*/ 0 w 326392"/>
                  <a:gd name="connsiteY3" fmla="*/ 14250 h 200827"/>
                  <a:gd name="connsiteX4" fmla="*/ 928 w 326392"/>
                  <a:gd name="connsiteY4" fmla="*/ 15178 h 200827"/>
                  <a:gd name="connsiteX5" fmla="*/ 311207 w 326392"/>
                  <a:gd name="connsiteY5" fmla="*/ 15178 h 200827"/>
                  <a:gd name="connsiteX6" fmla="*/ 311207 w 326392"/>
                  <a:gd name="connsiteY6" fmla="*/ 185650 h 200827"/>
                  <a:gd name="connsiteX7" fmla="*/ 21419 w 326392"/>
                  <a:gd name="connsiteY7" fmla="*/ 185650 h 200827"/>
                  <a:gd name="connsiteX8" fmla="*/ 20491 w 326392"/>
                  <a:gd name="connsiteY8" fmla="*/ 186578 h 200827"/>
                  <a:gd name="connsiteX9" fmla="*/ 20491 w 326392"/>
                  <a:gd name="connsiteY9" fmla="*/ 199900 h 200827"/>
                  <a:gd name="connsiteX10" fmla="*/ 21419 w 326392"/>
                  <a:gd name="connsiteY10" fmla="*/ 200828 h 200827"/>
                  <a:gd name="connsiteX11" fmla="*/ 325464 w 326392"/>
                  <a:gd name="connsiteY11" fmla="*/ 200828 h 200827"/>
                  <a:gd name="connsiteX12" fmla="*/ 326393 w 326392"/>
                  <a:gd name="connsiteY12" fmla="*/ 199900 h 200827"/>
                  <a:gd name="connsiteX13" fmla="*/ 326393 w 326392"/>
                  <a:gd name="connsiteY13" fmla="*/ 928 h 200827"/>
                  <a:gd name="connsiteX14" fmla="*/ 325464 w 326392"/>
                  <a:gd name="connsiteY14" fmla="*/ 0 h 2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6392" h="200827">
                    <a:moveTo>
                      <a:pt x="325464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311207" y="15178"/>
                    </a:lnTo>
                    <a:lnTo>
                      <a:pt x="311207" y="185650"/>
                    </a:lnTo>
                    <a:lnTo>
                      <a:pt x="21419" y="185650"/>
                    </a:lnTo>
                    <a:cubicBezTo>
                      <a:pt x="20889" y="185650"/>
                      <a:pt x="20491" y="186048"/>
                      <a:pt x="20491" y="186578"/>
                    </a:cubicBezTo>
                    <a:lnTo>
                      <a:pt x="20491" y="199900"/>
                    </a:lnTo>
                    <a:cubicBezTo>
                      <a:pt x="20491" y="200430"/>
                      <a:pt x="20889" y="200828"/>
                      <a:pt x="21419" y="200828"/>
                    </a:cubicBezTo>
                    <a:lnTo>
                      <a:pt x="325464" y="200828"/>
                    </a:lnTo>
                    <a:cubicBezTo>
                      <a:pt x="325995" y="200828"/>
                      <a:pt x="326393" y="200430"/>
                      <a:pt x="326393" y="199900"/>
                    </a:cubicBezTo>
                    <a:lnTo>
                      <a:pt x="326393" y="928"/>
                    </a:lnTo>
                    <a:cubicBezTo>
                      <a:pt x="326326" y="398"/>
                      <a:pt x="325928" y="0"/>
                      <a:pt x="32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3" name="Forma libre 52">
                <a:extLst>
                  <a:ext uri="{FF2B5EF4-FFF2-40B4-BE49-F238E27FC236}">
                    <a16:creationId xmlns:a16="http://schemas.microsoft.com/office/drawing/2014/main" id="{DCA58A14-1ACB-344F-A084-B6C96E2D1EC3}"/>
                  </a:ext>
                </a:extLst>
              </p:cNvPr>
              <p:cNvSpPr/>
              <p:nvPr/>
            </p:nvSpPr>
            <p:spPr>
              <a:xfrm>
                <a:off x="5324578" y="1820739"/>
                <a:ext cx="164191" cy="15178"/>
              </a:xfrm>
              <a:custGeom>
                <a:avLst/>
                <a:gdLst>
                  <a:gd name="connsiteX0" fmla="*/ 0 w 164191"/>
                  <a:gd name="connsiteY0" fmla="*/ 14250 h 15178"/>
                  <a:gd name="connsiteX1" fmla="*/ 928 w 164191"/>
                  <a:gd name="connsiteY1" fmla="*/ 15178 h 15178"/>
                  <a:gd name="connsiteX2" fmla="*/ 163263 w 164191"/>
                  <a:gd name="connsiteY2" fmla="*/ 15178 h 15178"/>
                  <a:gd name="connsiteX3" fmla="*/ 164191 w 164191"/>
                  <a:gd name="connsiteY3" fmla="*/ 14250 h 15178"/>
                  <a:gd name="connsiteX4" fmla="*/ 164191 w 164191"/>
                  <a:gd name="connsiteY4" fmla="*/ 928 h 15178"/>
                  <a:gd name="connsiteX5" fmla="*/ 163263 w 164191"/>
                  <a:gd name="connsiteY5" fmla="*/ 0 h 15178"/>
                  <a:gd name="connsiteX6" fmla="*/ 928 w 164191"/>
                  <a:gd name="connsiteY6" fmla="*/ 0 h 15178"/>
                  <a:gd name="connsiteX7" fmla="*/ 0 w 164191"/>
                  <a:gd name="connsiteY7" fmla="*/ 928 h 15178"/>
                  <a:gd name="connsiteX8" fmla="*/ 0 w 164191"/>
                  <a:gd name="connsiteY8" fmla="*/ 14250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0" y="14250"/>
                    </a:moveTo>
                    <a:cubicBezTo>
                      <a:pt x="0" y="14780"/>
                      <a:pt x="398" y="15178"/>
                      <a:pt x="928" y="15178"/>
                    </a:cubicBez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D0B2D028-EA46-F74C-AADF-8A10CCD74252}"/>
                  </a:ext>
                </a:extLst>
              </p:cNvPr>
              <p:cNvSpPr/>
              <p:nvPr/>
            </p:nvSpPr>
            <p:spPr>
              <a:xfrm>
                <a:off x="5324512" y="1785147"/>
                <a:ext cx="164191" cy="15178"/>
              </a:xfrm>
              <a:custGeom>
                <a:avLst/>
                <a:gdLst>
                  <a:gd name="connsiteX0" fmla="*/ 928 w 164191"/>
                  <a:gd name="connsiteY0" fmla="*/ 15178 h 15178"/>
                  <a:gd name="connsiteX1" fmla="*/ 163263 w 164191"/>
                  <a:gd name="connsiteY1" fmla="*/ 15178 h 15178"/>
                  <a:gd name="connsiteX2" fmla="*/ 164191 w 164191"/>
                  <a:gd name="connsiteY2" fmla="*/ 14250 h 15178"/>
                  <a:gd name="connsiteX3" fmla="*/ 164191 w 164191"/>
                  <a:gd name="connsiteY3" fmla="*/ 928 h 15178"/>
                  <a:gd name="connsiteX4" fmla="*/ 163263 w 164191"/>
                  <a:gd name="connsiteY4" fmla="*/ 0 h 15178"/>
                  <a:gd name="connsiteX5" fmla="*/ 928 w 164191"/>
                  <a:gd name="connsiteY5" fmla="*/ 0 h 15178"/>
                  <a:gd name="connsiteX6" fmla="*/ 0 w 164191"/>
                  <a:gd name="connsiteY6" fmla="*/ 928 h 15178"/>
                  <a:gd name="connsiteX7" fmla="*/ 0 w 164191"/>
                  <a:gd name="connsiteY7" fmla="*/ 14250 h 15178"/>
                  <a:gd name="connsiteX8" fmla="*/ 928 w 164191"/>
                  <a:gd name="connsiteY8" fmla="*/ 1517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928" y="15178"/>
                    </a:move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66" y="14780"/>
                      <a:pt x="464" y="15178"/>
                      <a:pt x="928" y="15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C48CB46-29A6-6F43-8650-A8DB1148715D}"/>
                  </a:ext>
                </a:extLst>
              </p:cNvPr>
              <p:cNvSpPr/>
              <p:nvPr/>
            </p:nvSpPr>
            <p:spPr>
              <a:xfrm>
                <a:off x="5276899" y="1856265"/>
                <a:ext cx="211870" cy="15178"/>
              </a:xfrm>
              <a:custGeom>
                <a:avLst/>
                <a:gdLst>
                  <a:gd name="connsiteX0" fmla="*/ 0 w 211870"/>
                  <a:gd name="connsiteY0" fmla="*/ 928 h 15178"/>
                  <a:gd name="connsiteX1" fmla="*/ 0 w 211870"/>
                  <a:gd name="connsiteY1" fmla="*/ 14250 h 15178"/>
                  <a:gd name="connsiteX2" fmla="*/ 928 w 211870"/>
                  <a:gd name="connsiteY2" fmla="*/ 15178 h 15178"/>
                  <a:gd name="connsiteX3" fmla="*/ 210942 w 211870"/>
                  <a:gd name="connsiteY3" fmla="*/ 15178 h 15178"/>
                  <a:gd name="connsiteX4" fmla="*/ 211870 w 211870"/>
                  <a:gd name="connsiteY4" fmla="*/ 14250 h 15178"/>
                  <a:gd name="connsiteX5" fmla="*/ 211870 w 211870"/>
                  <a:gd name="connsiteY5" fmla="*/ 928 h 15178"/>
                  <a:gd name="connsiteX6" fmla="*/ 210942 w 211870"/>
                  <a:gd name="connsiteY6" fmla="*/ 0 h 15178"/>
                  <a:gd name="connsiteX7" fmla="*/ 928 w 211870"/>
                  <a:gd name="connsiteY7" fmla="*/ 0 h 15178"/>
                  <a:gd name="connsiteX8" fmla="*/ 0 w 211870"/>
                  <a:gd name="connsiteY8" fmla="*/ 92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70" h="15178">
                    <a:moveTo>
                      <a:pt x="0" y="928"/>
                    </a:move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210942" y="15178"/>
                    </a:lnTo>
                    <a:cubicBezTo>
                      <a:pt x="211472" y="15178"/>
                      <a:pt x="211870" y="14780"/>
                      <a:pt x="211870" y="14250"/>
                    </a:cubicBezTo>
                    <a:lnTo>
                      <a:pt x="211870" y="928"/>
                    </a:lnTo>
                    <a:cubicBezTo>
                      <a:pt x="211870" y="398"/>
                      <a:pt x="211472" y="0"/>
                      <a:pt x="210942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EF573328-FBD9-9244-9E4E-A6B9F9AAAECB}"/>
                  </a:ext>
                </a:extLst>
              </p:cNvPr>
              <p:cNvSpPr/>
              <p:nvPr/>
            </p:nvSpPr>
            <p:spPr>
              <a:xfrm>
                <a:off x="5214035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0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66" y="15178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E45BD4A0-CB0B-B147-A772-753263945C7E}"/>
                  </a:ext>
                </a:extLst>
              </p:cNvPr>
              <p:cNvSpPr/>
              <p:nvPr/>
            </p:nvSpPr>
            <p:spPr>
              <a:xfrm>
                <a:off x="5296860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538" y="66"/>
                      <a:pt x="0" y="11533"/>
                      <a:pt x="0" y="25584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D304756-8DAD-1A4B-A055-61BC69A7AB42}"/>
                  </a:ext>
                </a:extLst>
              </p:cNvPr>
              <p:cNvSpPr/>
              <p:nvPr/>
            </p:nvSpPr>
            <p:spPr>
              <a:xfrm>
                <a:off x="5379751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66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00" y="15244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1A1CFC1B-DBE7-3044-851D-725D1F1311E5}"/>
                  </a:ext>
                </a:extLst>
              </p:cNvPr>
              <p:cNvSpPr/>
              <p:nvPr/>
            </p:nvSpPr>
            <p:spPr>
              <a:xfrm>
                <a:off x="5190494" y="2070880"/>
                <a:ext cx="346552" cy="44142"/>
              </a:xfrm>
              <a:custGeom>
                <a:avLst/>
                <a:gdLst>
                  <a:gd name="connsiteX0" fmla="*/ 323342 w 346552"/>
                  <a:gd name="connsiteY0" fmla="*/ 0 h 44142"/>
                  <a:gd name="connsiteX1" fmla="*/ 272016 w 346552"/>
                  <a:gd name="connsiteY1" fmla="*/ 0 h 44142"/>
                  <a:gd name="connsiteX2" fmla="*/ 256233 w 346552"/>
                  <a:gd name="connsiteY2" fmla="*/ 6164 h 44142"/>
                  <a:gd name="connsiteX3" fmla="*/ 240451 w 346552"/>
                  <a:gd name="connsiteY3" fmla="*/ 0 h 44142"/>
                  <a:gd name="connsiteX4" fmla="*/ 189124 w 346552"/>
                  <a:gd name="connsiteY4" fmla="*/ 0 h 44142"/>
                  <a:gd name="connsiteX5" fmla="*/ 173342 w 346552"/>
                  <a:gd name="connsiteY5" fmla="*/ 6164 h 44142"/>
                  <a:gd name="connsiteX6" fmla="*/ 157559 w 346552"/>
                  <a:gd name="connsiteY6" fmla="*/ 0 h 44142"/>
                  <a:gd name="connsiteX7" fmla="*/ 106233 w 346552"/>
                  <a:gd name="connsiteY7" fmla="*/ 0 h 44142"/>
                  <a:gd name="connsiteX8" fmla="*/ 90451 w 346552"/>
                  <a:gd name="connsiteY8" fmla="*/ 6164 h 44142"/>
                  <a:gd name="connsiteX9" fmla="*/ 74668 w 346552"/>
                  <a:gd name="connsiteY9" fmla="*/ 0 h 44142"/>
                  <a:gd name="connsiteX10" fmla="*/ 23342 w 346552"/>
                  <a:gd name="connsiteY10" fmla="*/ 0 h 44142"/>
                  <a:gd name="connsiteX11" fmla="*/ 0 w 346552"/>
                  <a:gd name="connsiteY11" fmla="*/ 23331 h 44142"/>
                  <a:gd name="connsiteX12" fmla="*/ 0 w 346552"/>
                  <a:gd name="connsiteY12" fmla="*/ 43214 h 44142"/>
                  <a:gd name="connsiteX13" fmla="*/ 928 w 346552"/>
                  <a:gd name="connsiteY13" fmla="*/ 44142 h 44142"/>
                  <a:gd name="connsiteX14" fmla="*/ 14257 w 346552"/>
                  <a:gd name="connsiteY14" fmla="*/ 44142 h 44142"/>
                  <a:gd name="connsiteX15" fmla="*/ 15186 w 346552"/>
                  <a:gd name="connsiteY15" fmla="*/ 43214 h 44142"/>
                  <a:gd name="connsiteX16" fmla="*/ 15186 w 346552"/>
                  <a:gd name="connsiteY16" fmla="*/ 23331 h 44142"/>
                  <a:gd name="connsiteX17" fmla="*/ 23342 w 346552"/>
                  <a:gd name="connsiteY17" fmla="*/ 15178 h 44142"/>
                  <a:gd name="connsiteX18" fmla="*/ 74668 w 346552"/>
                  <a:gd name="connsiteY18" fmla="*/ 15178 h 44142"/>
                  <a:gd name="connsiteX19" fmla="*/ 82825 w 346552"/>
                  <a:gd name="connsiteY19" fmla="*/ 23331 h 44142"/>
                  <a:gd name="connsiteX20" fmla="*/ 82825 w 346552"/>
                  <a:gd name="connsiteY20" fmla="*/ 43214 h 44142"/>
                  <a:gd name="connsiteX21" fmla="*/ 83753 w 346552"/>
                  <a:gd name="connsiteY21" fmla="*/ 44142 h 44142"/>
                  <a:gd name="connsiteX22" fmla="*/ 97082 w 346552"/>
                  <a:gd name="connsiteY22" fmla="*/ 44142 h 44142"/>
                  <a:gd name="connsiteX23" fmla="*/ 98010 w 346552"/>
                  <a:gd name="connsiteY23" fmla="*/ 43214 h 44142"/>
                  <a:gd name="connsiteX24" fmla="*/ 98010 w 346552"/>
                  <a:gd name="connsiteY24" fmla="*/ 23331 h 44142"/>
                  <a:gd name="connsiteX25" fmla="*/ 106167 w 346552"/>
                  <a:gd name="connsiteY25" fmla="*/ 15178 h 44142"/>
                  <a:gd name="connsiteX26" fmla="*/ 157493 w 346552"/>
                  <a:gd name="connsiteY26" fmla="*/ 15178 h 44142"/>
                  <a:gd name="connsiteX27" fmla="*/ 165650 w 346552"/>
                  <a:gd name="connsiteY27" fmla="*/ 23331 h 44142"/>
                  <a:gd name="connsiteX28" fmla="*/ 165650 w 346552"/>
                  <a:gd name="connsiteY28" fmla="*/ 43214 h 44142"/>
                  <a:gd name="connsiteX29" fmla="*/ 166578 w 346552"/>
                  <a:gd name="connsiteY29" fmla="*/ 44142 h 44142"/>
                  <a:gd name="connsiteX30" fmla="*/ 179907 w 346552"/>
                  <a:gd name="connsiteY30" fmla="*/ 44142 h 44142"/>
                  <a:gd name="connsiteX31" fmla="*/ 180835 w 346552"/>
                  <a:gd name="connsiteY31" fmla="*/ 43214 h 44142"/>
                  <a:gd name="connsiteX32" fmla="*/ 180835 w 346552"/>
                  <a:gd name="connsiteY32" fmla="*/ 23331 h 44142"/>
                  <a:gd name="connsiteX33" fmla="*/ 189058 w 346552"/>
                  <a:gd name="connsiteY33" fmla="*/ 15178 h 44142"/>
                  <a:gd name="connsiteX34" fmla="*/ 240385 w 346552"/>
                  <a:gd name="connsiteY34" fmla="*/ 15178 h 44142"/>
                  <a:gd name="connsiteX35" fmla="*/ 248541 w 346552"/>
                  <a:gd name="connsiteY35" fmla="*/ 23331 h 44142"/>
                  <a:gd name="connsiteX36" fmla="*/ 248541 w 346552"/>
                  <a:gd name="connsiteY36" fmla="*/ 43214 h 44142"/>
                  <a:gd name="connsiteX37" fmla="*/ 249469 w 346552"/>
                  <a:gd name="connsiteY37" fmla="*/ 44142 h 44142"/>
                  <a:gd name="connsiteX38" fmla="*/ 262798 w 346552"/>
                  <a:gd name="connsiteY38" fmla="*/ 44142 h 44142"/>
                  <a:gd name="connsiteX39" fmla="*/ 263726 w 346552"/>
                  <a:gd name="connsiteY39" fmla="*/ 43214 h 44142"/>
                  <a:gd name="connsiteX40" fmla="*/ 263726 w 346552"/>
                  <a:gd name="connsiteY40" fmla="*/ 23331 h 44142"/>
                  <a:gd name="connsiteX41" fmla="*/ 271883 w 346552"/>
                  <a:gd name="connsiteY41" fmla="*/ 15178 h 44142"/>
                  <a:gd name="connsiteX42" fmla="*/ 323209 w 346552"/>
                  <a:gd name="connsiteY42" fmla="*/ 15178 h 44142"/>
                  <a:gd name="connsiteX43" fmla="*/ 331366 w 346552"/>
                  <a:gd name="connsiteY43" fmla="*/ 23331 h 44142"/>
                  <a:gd name="connsiteX44" fmla="*/ 331366 w 346552"/>
                  <a:gd name="connsiteY44" fmla="*/ 43214 h 44142"/>
                  <a:gd name="connsiteX45" fmla="*/ 332294 w 346552"/>
                  <a:gd name="connsiteY45" fmla="*/ 44142 h 44142"/>
                  <a:gd name="connsiteX46" fmla="*/ 345623 w 346552"/>
                  <a:gd name="connsiteY46" fmla="*/ 44142 h 44142"/>
                  <a:gd name="connsiteX47" fmla="*/ 346551 w 346552"/>
                  <a:gd name="connsiteY47" fmla="*/ 43214 h 44142"/>
                  <a:gd name="connsiteX48" fmla="*/ 346551 w 346552"/>
                  <a:gd name="connsiteY48" fmla="*/ 23331 h 44142"/>
                  <a:gd name="connsiteX49" fmla="*/ 323342 w 346552"/>
                  <a:gd name="connsiteY49" fmla="*/ 0 h 4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46552" h="44142">
                    <a:moveTo>
                      <a:pt x="323342" y="0"/>
                    </a:moveTo>
                    <a:lnTo>
                      <a:pt x="272016" y="0"/>
                    </a:lnTo>
                    <a:cubicBezTo>
                      <a:pt x="266114" y="0"/>
                      <a:pt x="260610" y="2187"/>
                      <a:pt x="256233" y="6164"/>
                    </a:cubicBezTo>
                    <a:cubicBezTo>
                      <a:pt x="251923" y="2187"/>
                      <a:pt x="246352" y="0"/>
                      <a:pt x="240451" y="0"/>
                    </a:cubicBezTo>
                    <a:lnTo>
                      <a:pt x="189124" y="0"/>
                    </a:lnTo>
                    <a:cubicBezTo>
                      <a:pt x="183222" y="0"/>
                      <a:pt x="177652" y="2187"/>
                      <a:pt x="173342" y="6164"/>
                    </a:cubicBezTo>
                    <a:cubicBezTo>
                      <a:pt x="169032" y="2187"/>
                      <a:pt x="163461" y="0"/>
                      <a:pt x="157559" y="0"/>
                    </a:cubicBezTo>
                    <a:lnTo>
                      <a:pt x="106233" y="0"/>
                    </a:lnTo>
                    <a:cubicBezTo>
                      <a:pt x="100331" y="0"/>
                      <a:pt x="94827" y="2187"/>
                      <a:pt x="90451" y="6164"/>
                    </a:cubicBezTo>
                    <a:cubicBezTo>
                      <a:pt x="86140" y="2187"/>
                      <a:pt x="80570" y="0"/>
                      <a:pt x="74668" y="0"/>
                    </a:cubicBezTo>
                    <a:lnTo>
                      <a:pt x="23342" y="0"/>
                    </a:lnTo>
                    <a:cubicBezTo>
                      <a:pt x="10477" y="0"/>
                      <a:pt x="0" y="10472"/>
                      <a:pt x="0" y="23331"/>
                    </a:cubicBezTo>
                    <a:lnTo>
                      <a:pt x="0" y="43214"/>
                    </a:lnTo>
                    <a:cubicBezTo>
                      <a:pt x="0" y="43745"/>
                      <a:pt x="398" y="44142"/>
                      <a:pt x="928" y="44142"/>
                    </a:cubicBezTo>
                    <a:lnTo>
                      <a:pt x="14257" y="44142"/>
                    </a:lnTo>
                    <a:cubicBezTo>
                      <a:pt x="14788" y="44142"/>
                      <a:pt x="15186" y="43745"/>
                      <a:pt x="15186" y="43214"/>
                    </a:cubicBezTo>
                    <a:lnTo>
                      <a:pt x="15186" y="23331"/>
                    </a:lnTo>
                    <a:cubicBezTo>
                      <a:pt x="15186" y="18824"/>
                      <a:pt x="18833" y="15178"/>
                      <a:pt x="23342" y="15178"/>
                    </a:cubicBezTo>
                    <a:lnTo>
                      <a:pt x="74668" y="15178"/>
                    </a:lnTo>
                    <a:cubicBezTo>
                      <a:pt x="79177" y="15178"/>
                      <a:pt x="82825" y="18824"/>
                      <a:pt x="82825" y="23331"/>
                    </a:cubicBezTo>
                    <a:lnTo>
                      <a:pt x="82825" y="43214"/>
                    </a:lnTo>
                    <a:cubicBezTo>
                      <a:pt x="82825" y="43745"/>
                      <a:pt x="83223" y="44142"/>
                      <a:pt x="83753" y="44142"/>
                    </a:cubicBezTo>
                    <a:lnTo>
                      <a:pt x="97082" y="44142"/>
                    </a:lnTo>
                    <a:cubicBezTo>
                      <a:pt x="97613" y="44142"/>
                      <a:pt x="98010" y="43745"/>
                      <a:pt x="98010" y="43214"/>
                    </a:cubicBezTo>
                    <a:lnTo>
                      <a:pt x="98010" y="23331"/>
                    </a:lnTo>
                    <a:cubicBezTo>
                      <a:pt x="98010" y="18824"/>
                      <a:pt x="101658" y="15178"/>
                      <a:pt x="106167" y="15178"/>
                    </a:cubicBezTo>
                    <a:lnTo>
                      <a:pt x="157493" y="15178"/>
                    </a:lnTo>
                    <a:cubicBezTo>
                      <a:pt x="162003" y="15178"/>
                      <a:pt x="165650" y="18824"/>
                      <a:pt x="165650" y="23331"/>
                    </a:cubicBezTo>
                    <a:lnTo>
                      <a:pt x="165650" y="43214"/>
                    </a:lnTo>
                    <a:cubicBezTo>
                      <a:pt x="165650" y="43745"/>
                      <a:pt x="166048" y="44142"/>
                      <a:pt x="166578" y="44142"/>
                    </a:cubicBezTo>
                    <a:lnTo>
                      <a:pt x="179907" y="44142"/>
                    </a:lnTo>
                    <a:cubicBezTo>
                      <a:pt x="180437" y="44142"/>
                      <a:pt x="180835" y="43745"/>
                      <a:pt x="180835" y="43214"/>
                    </a:cubicBezTo>
                    <a:lnTo>
                      <a:pt x="180835" y="23331"/>
                    </a:lnTo>
                    <a:cubicBezTo>
                      <a:pt x="180835" y="18824"/>
                      <a:pt x="184482" y="15178"/>
                      <a:pt x="189058" y="15178"/>
                    </a:cubicBezTo>
                    <a:lnTo>
                      <a:pt x="240385" y="15178"/>
                    </a:lnTo>
                    <a:cubicBezTo>
                      <a:pt x="244894" y="15178"/>
                      <a:pt x="248541" y="18824"/>
                      <a:pt x="248541" y="23331"/>
                    </a:cubicBezTo>
                    <a:lnTo>
                      <a:pt x="248541" y="43214"/>
                    </a:lnTo>
                    <a:cubicBezTo>
                      <a:pt x="248541" y="43745"/>
                      <a:pt x="248939" y="44142"/>
                      <a:pt x="249469" y="44142"/>
                    </a:cubicBezTo>
                    <a:lnTo>
                      <a:pt x="262798" y="44142"/>
                    </a:lnTo>
                    <a:cubicBezTo>
                      <a:pt x="263329" y="44142"/>
                      <a:pt x="263726" y="43745"/>
                      <a:pt x="263726" y="43214"/>
                    </a:cubicBezTo>
                    <a:lnTo>
                      <a:pt x="263726" y="23331"/>
                    </a:lnTo>
                    <a:cubicBezTo>
                      <a:pt x="263726" y="18824"/>
                      <a:pt x="267374" y="15178"/>
                      <a:pt x="271883" y="15178"/>
                    </a:cubicBezTo>
                    <a:lnTo>
                      <a:pt x="323209" y="15178"/>
                    </a:lnTo>
                    <a:cubicBezTo>
                      <a:pt x="327719" y="15178"/>
                      <a:pt x="331366" y="18824"/>
                      <a:pt x="331366" y="23331"/>
                    </a:cubicBezTo>
                    <a:lnTo>
                      <a:pt x="331366" y="43214"/>
                    </a:lnTo>
                    <a:cubicBezTo>
                      <a:pt x="331366" y="43745"/>
                      <a:pt x="331764" y="44142"/>
                      <a:pt x="332294" y="44142"/>
                    </a:cubicBezTo>
                    <a:lnTo>
                      <a:pt x="345623" y="44142"/>
                    </a:lnTo>
                    <a:cubicBezTo>
                      <a:pt x="346153" y="44142"/>
                      <a:pt x="346551" y="43745"/>
                      <a:pt x="346551" y="43214"/>
                    </a:cubicBezTo>
                    <a:lnTo>
                      <a:pt x="346551" y="23331"/>
                    </a:lnTo>
                    <a:cubicBezTo>
                      <a:pt x="346684" y="10472"/>
                      <a:pt x="336206" y="0"/>
                      <a:pt x="323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405CD10B-E74C-9944-8460-A59A3C55B448}"/>
                  </a:ext>
                </a:extLst>
              </p:cNvPr>
              <p:cNvSpPr/>
              <p:nvPr/>
            </p:nvSpPr>
            <p:spPr>
              <a:xfrm>
                <a:off x="5462576" y="2011559"/>
                <a:ext cx="51193" cy="51168"/>
              </a:xfrm>
              <a:custGeom>
                <a:avLst/>
                <a:gdLst>
                  <a:gd name="connsiteX0" fmla="*/ 25597 w 51193"/>
                  <a:gd name="connsiteY0" fmla="*/ 51168 h 51168"/>
                  <a:gd name="connsiteX1" fmla="*/ 51194 w 51193"/>
                  <a:gd name="connsiteY1" fmla="*/ 25584 h 51168"/>
                  <a:gd name="connsiteX2" fmla="*/ 25597 w 51193"/>
                  <a:gd name="connsiteY2" fmla="*/ 0 h 51168"/>
                  <a:gd name="connsiteX3" fmla="*/ 0 w 51193"/>
                  <a:gd name="connsiteY3" fmla="*/ 25584 h 51168"/>
                  <a:gd name="connsiteX4" fmla="*/ 25597 w 51193"/>
                  <a:gd name="connsiteY4" fmla="*/ 51168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51168"/>
                    </a:move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50636D72-FDD3-1241-B5B7-012F5ECBA087}"/>
                  </a:ext>
                </a:extLst>
              </p:cNvPr>
              <p:cNvSpPr/>
              <p:nvPr/>
            </p:nvSpPr>
            <p:spPr>
              <a:xfrm>
                <a:off x="525548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5942 w 51193"/>
                  <a:gd name="connsiteY5" fmla="*/ 25518 h 51168"/>
                  <a:gd name="connsiteX6" fmla="*/ 25530 w 51193"/>
                  <a:gd name="connsiteY6" fmla="*/ 35924 h 51168"/>
                  <a:gd name="connsiteX7" fmla="*/ 15119 w 51193"/>
                  <a:gd name="connsiteY7" fmla="*/ 25518 h 51168"/>
                  <a:gd name="connsiteX8" fmla="*/ 25530 w 51193"/>
                  <a:gd name="connsiteY8" fmla="*/ 15112 h 51168"/>
                  <a:gd name="connsiteX9" fmla="*/ 35942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655" y="0"/>
                      <a:pt x="25597" y="0"/>
                    </a:cubicBezTo>
                    <a:close/>
                    <a:moveTo>
                      <a:pt x="35942" y="25518"/>
                    </a:moveTo>
                    <a:cubicBezTo>
                      <a:pt x="35942" y="31218"/>
                      <a:pt x="31300" y="35924"/>
                      <a:pt x="25530" y="35924"/>
                    </a:cubicBezTo>
                    <a:cubicBezTo>
                      <a:pt x="19761" y="35924"/>
                      <a:pt x="15119" y="31284"/>
                      <a:pt x="15119" y="25518"/>
                    </a:cubicBezTo>
                    <a:cubicBezTo>
                      <a:pt x="15119" y="19751"/>
                      <a:pt x="19761" y="15112"/>
                      <a:pt x="25530" y="15112"/>
                    </a:cubicBezTo>
                    <a:cubicBezTo>
                      <a:pt x="31300" y="15178"/>
                      <a:pt x="35942" y="19818"/>
                      <a:pt x="35942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323510C7-4145-C74F-8F3E-8E788D5A1593}"/>
                  </a:ext>
                </a:extLst>
              </p:cNvPr>
              <p:cNvSpPr/>
              <p:nvPr/>
            </p:nvSpPr>
            <p:spPr>
              <a:xfrm>
                <a:off x="5338305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379D95E4-E195-8A49-8B1C-663F85DDC59D}"/>
                  </a:ext>
                </a:extLst>
              </p:cNvPr>
              <p:cNvSpPr/>
              <p:nvPr/>
            </p:nvSpPr>
            <p:spPr>
              <a:xfrm>
                <a:off x="542113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4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063BA269-4527-3A48-966D-5BB283A9F1DD}"/>
              </a:ext>
            </a:extLst>
          </p:cNvPr>
          <p:cNvGrpSpPr/>
          <p:nvPr/>
        </p:nvGrpSpPr>
        <p:grpSpPr>
          <a:xfrm>
            <a:off x="802122" y="2185531"/>
            <a:ext cx="707232" cy="706878"/>
            <a:chOff x="736423" y="2040384"/>
            <a:chExt cx="771788" cy="771402"/>
          </a:xfrm>
        </p:grpSpPr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48C7DA75-1E44-2846-A254-021512602E01}"/>
                </a:ext>
              </a:extLst>
            </p:cNvPr>
            <p:cNvSpPr/>
            <p:nvPr/>
          </p:nvSpPr>
          <p:spPr>
            <a:xfrm>
              <a:off x="736423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ECDF230C-161E-924B-9251-24CC7384A3B0}"/>
                </a:ext>
              </a:extLst>
            </p:cNvPr>
            <p:cNvSpPr/>
            <p:nvPr/>
          </p:nvSpPr>
          <p:spPr>
            <a:xfrm>
              <a:off x="778457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67" name="Gráfico 3">
              <a:extLst>
                <a:ext uri="{FF2B5EF4-FFF2-40B4-BE49-F238E27FC236}">
                  <a16:creationId xmlns:a16="http://schemas.microsoft.com/office/drawing/2014/main" id="{7BDF4378-670A-C940-9D79-FFF0689B7C9E}"/>
                </a:ext>
              </a:extLst>
            </p:cNvPr>
            <p:cNvGrpSpPr/>
            <p:nvPr/>
          </p:nvGrpSpPr>
          <p:grpSpPr>
            <a:xfrm>
              <a:off x="908989" y="2220262"/>
              <a:ext cx="426594" cy="411649"/>
              <a:chOff x="1056277" y="2742096"/>
              <a:chExt cx="466379" cy="450040"/>
            </a:xfrm>
            <a:solidFill>
              <a:srgbClr val="FFFFFF"/>
            </a:solidFill>
          </p:grpSpPr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638C427-8B9F-D44D-913B-8E9489E5BED8}"/>
                  </a:ext>
                </a:extLst>
              </p:cNvPr>
              <p:cNvSpPr/>
              <p:nvPr/>
            </p:nvSpPr>
            <p:spPr>
              <a:xfrm>
                <a:off x="1056277" y="2742096"/>
                <a:ext cx="466379" cy="450040"/>
              </a:xfrm>
              <a:custGeom>
                <a:avLst/>
                <a:gdLst>
                  <a:gd name="connsiteX0" fmla="*/ 446684 w 466379"/>
                  <a:gd name="connsiteY0" fmla="*/ 0 h 450040"/>
                  <a:gd name="connsiteX1" fmla="*/ 202653 w 466379"/>
                  <a:gd name="connsiteY1" fmla="*/ 0 h 450040"/>
                  <a:gd name="connsiteX2" fmla="*/ 182958 w 466379"/>
                  <a:gd name="connsiteY2" fmla="*/ 19751 h 450040"/>
                  <a:gd name="connsiteX3" fmla="*/ 182958 w 466379"/>
                  <a:gd name="connsiteY3" fmla="*/ 213753 h 450040"/>
                  <a:gd name="connsiteX4" fmla="*/ 202653 w 466379"/>
                  <a:gd name="connsiteY4" fmla="*/ 233504 h 450040"/>
                  <a:gd name="connsiteX5" fmla="*/ 310212 w 466379"/>
                  <a:gd name="connsiteY5" fmla="*/ 233504 h 450040"/>
                  <a:gd name="connsiteX6" fmla="*/ 390451 w 466379"/>
                  <a:gd name="connsiteY6" fmla="*/ 296006 h 450040"/>
                  <a:gd name="connsiteX7" fmla="*/ 397878 w 466379"/>
                  <a:gd name="connsiteY7" fmla="*/ 298591 h 450040"/>
                  <a:gd name="connsiteX8" fmla="*/ 403249 w 466379"/>
                  <a:gd name="connsiteY8" fmla="*/ 297332 h 450040"/>
                  <a:gd name="connsiteX9" fmla="*/ 410080 w 466379"/>
                  <a:gd name="connsiteY9" fmla="*/ 286395 h 450040"/>
                  <a:gd name="connsiteX10" fmla="*/ 410080 w 466379"/>
                  <a:gd name="connsiteY10" fmla="*/ 233504 h 450040"/>
                  <a:gd name="connsiteX11" fmla="*/ 426724 w 466379"/>
                  <a:gd name="connsiteY11" fmla="*/ 233504 h 450040"/>
                  <a:gd name="connsiteX12" fmla="*/ 426724 w 466379"/>
                  <a:gd name="connsiteY12" fmla="*/ 365202 h 450040"/>
                  <a:gd name="connsiteX13" fmla="*/ 421087 w 466379"/>
                  <a:gd name="connsiteY13" fmla="*/ 370836 h 450040"/>
                  <a:gd name="connsiteX14" fmla="*/ 370424 w 466379"/>
                  <a:gd name="connsiteY14" fmla="*/ 370836 h 450040"/>
                  <a:gd name="connsiteX15" fmla="*/ 370424 w 466379"/>
                  <a:gd name="connsiteY15" fmla="*/ 433868 h 450040"/>
                  <a:gd name="connsiteX16" fmla="*/ 289456 w 466379"/>
                  <a:gd name="connsiteY16" fmla="*/ 370836 h 450040"/>
                  <a:gd name="connsiteX17" fmla="*/ 177056 w 466379"/>
                  <a:gd name="connsiteY17" fmla="*/ 370836 h 450040"/>
                  <a:gd name="connsiteX18" fmla="*/ 171419 w 466379"/>
                  <a:gd name="connsiteY18" fmla="*/ 365202 h 450040"/>
                  <a:gd name="connsiteX19" fmla="*/ 171419 w 466379"/>
                  <a:gd name="connsiteY19" fmla="*/ 350488 h 450040"/>
                  <a:gd name="connsiteX20" fmla="*/ 263793 w 466379"/>
                  <a:gd name="connsiteY20" fmla="*/ 350488 h 450040"/>
                  <a:gd name="connsiteX21" fmla="*/ 283488 w 466379"/>
                  <a:gd name="connsiteY21" fmla="*/ 330736 h 450040"/>
                  <a:gd name="connsiteX22" fmla="*/ 283488 w 466379"/>
                  <a:gd name="connsiteY22" fmla="*/ 242982 h 450040"/>
                  <a:gd name="connsiteX23" fmla="*/ 269363 w 466379"/>
                  <a:gd name="connsiteY23" fmla="*/ 242982 h 450040"/>
                  <a:gd name="connsiteX24" fmla="*/ 269363 w 466379"/>
                  <a:gd name="connsiteY24" fmla="*/ 330736 h 450040"/>
                  <a:gd name="connsiteX25" fmla="*/ 263727 w 466379"/>
                  <a:gd name="connsiteY25" fmla="*/ 336370 h 450040"/>
                  <a:gd name="connsiteX26" fmla="*/ 151393 w 466379"/>
                  <a:gd name="connsiteY26" fmla="*/ 336370 h 450040"/>
                  <a:gd name="connsiteX27" fmla="*/ 70424 w 466379"/>
                  <a:gd name="connsiteY27" fmla="*/ 399402 h 450040"/>
                  <a:gd name="connsiteX28" fmla="*/ 70424 w 466379"/>
                  <a:gd name="connsiteY28" fmla="*/ 336370 h 450040"/>
                  <a:gd name="connsiteX29" fmla="*/ 19761 w 466379"/>
                  <a:gd name="connsiteY29" fmla="*/ 336370 h 450040"/>
                  <a:gd name="connsiteX30" fmla="*/ 14125 w 466379"/>
                  <a:gd name="connsiteY30" fmla="*/ 330736 h 450040"/>
                  <a:gd name="connsiteX31" fmla="*/ 14125 w 466379"/>
                  <a:gd name="connsiteY31" fmla="*/ 136669 h 450040"/>
                  <a:gd name="connsiteX32" fmla="*/ 19761 w 466379"/>
                  <a:gd name="connsiteY32" fmla="*/ 131035 h 450040"/>
                  <a:gd name="connsiteX33" fmla="*/ 173740 w 466379"/>
                  <a:gd name="connsiteY33" fmla="*/ 131035 h 450040"/>
                  <a:gd name="connsiteX34" fmla="*/ 173740 w 466379"/>
                  <a:gd name="connsiteY34" fmla="*/ 116918 h 450040"/>
                  <a:gd name="connsiteX35" fmla="*/ 19761 w 466379"/>
                  <a:gd name="connsiteY35" fmla="*/ 116918 h 450040"/>
                  <a:gd name="connsiteX36" fmla="*/ 0 w 466379"/>
                  <a:gd name="connsiteY36" fmla="*/ 136603 h 450040"/>
                  <a:gd name="connsiteX37" fmla="*/ 0 w 466379"/>
                  <a:gd name="connsiteY37" fmla="*/ 330670 h 450040"/>
                  <a:gd name="connsiteX38" fmla="*/ 19761 w 466379"/>
                  <a:gd name="connsiteY38" fmla="*/ 350422 h 450040"/>
                  <a:gd name="connsiteX39" fmla="*/ 56366 w 466379"/>
                  <a:gd name="connsiteY39" fmla="*/ 350422 h 450040"/>
                  <a:gd name="connsiteX40" fmla="*/ 56366 w 466379"/>
                  <a:gd name="connsiteY40" fmla="*/ 403313 h 450040"/>
                  <a:gd name="connsiteX41" fmla="*/ 63196 w 466379"/>
                  <a:gd name="connsiteY41" fmla="*/ 414249 h 450040"/>
                  <a:gd name="connsiteX42" fmla="*/ 68568 w 466379"/>
                  <a:gd name="connsiteY42" fmla="*/ 415508 h 450040"/>
                  <a:gd name="connsiteX43" fmla="*/ 75995 w 466379"/>
                  <a:gd name="connsiteY43" fmla="*/ 412924 h 450040"/>
                  <a:gd name="connsiteX44" fmla="*/ 156233 w 466379"/>
                  <a:gd name="connsiteY44" fmla="*/ 350488 h 450040"/>
                  <a:gd name="connsiteX45" fmla="*/ 157294 w 466379"/>
                  <a:gd name="connsiteY45" fmla="*/ 350488 h 450040"/>
                  <a:gd name="connsiteX46" fmla="*/ 157294 w 466379"/>
                  <a:gd name="connsiteY46" fmla="*/ 365202 h 450040"/>
                  <a:gd name="connsiteX47" fmla="*/ 176989 w 466379"/>
                  <a:gd name="connsiteY47" fmla="*/ 384953 h 450040"/>
                  <a:gd name="connsiteX48" fmla="*/ 284549 w 466379"/>
                  <a:gd name="connsiteY48" fmla="*/ 384953 h 450040"/>
                  <a:gd name="connsiteX49" fmla="*/ 364788 w 466379"/>
                  <a:gd name="connsiteY49" fmla="*/ 447455 h 450040"/>
                  <a:gd name="connsiteX50" fmla="*/ 372215 w 466379"/>
                  <a:gd name="connsiteY50" fmla="*/ 450040 h 450040"/>
                  <a:gd name="connsiteX51" fmla="*/ 377586 w 466379"/>
                  <a:gd name="connsiteY51" fmla="*/ 448781 h 450040"/>
                  <a:gd name="connsiteX52" fmla="*/ 384416 w 466379"/>
                  <a:gd name="connsiteY52" fmla="*/ 437845 h 450040"/>
                  <a:gd name="connsiteX53" fmla="*/ 384416 w 466379"/>
                  <a:gd name="connsiteY53" fmla="*/ 384953 h 450040"/>
                  <a:gd name="connsiteX54" fmla="*/ 421021 w 466379"/>
                  <a:gd name="connsiteY54" fmla="*/ 384953 h 450040"/>
                  <a:gd name="connsiteX55" fmla="*/ 440782 w 466379"/>
                  <a:gd name="connsiteY55" fmla="*/ 365202 h 450040"/>
                  <a:gd name="connsiteX56" fmla="*/ 440782 w 466379"/>
                  <a:gd name="connsiteY56" fmla="*/ 233504 h 450040"/>
                  <a:gd name="connsiteX57" fmla="*/ 446618 w 466379"/>
                  <a:gd name="connsiteY57" fmla="*/ 233504 h 450040"/>
                  <a:gd name="connsiteX58" fmla="*/ 466379 w 466379"/>
                  <a:gd name="connsiteY58" fmla="*/ 213753 h 450040"/>
                  <a:gd name="connsiteX59" fmla="*/ 466379 w 466379"/>
                  <a:gd name="connsiteY59" fmla="*/ 19751 h 450040"/>
                  <a:gd name="connsiteX60" fmla="*/ 446684 w 466379"/>
                  <a:gd name="connsiteY60" fmla="*/ 0 h 450040"/>
                  <a:gd name="connsiteX61" fmla="*/ 452321 w 466379"/>
                  <a:gd name="connsiteY61" fmla="*/ 213753 h 450040"/>
                  <a:gd name="connsiteX62" fmla="*/ 446684 w 466379"/>
                  <a:gd name="connsiteY62" fmla="*/ 219386 h 450040"/>
                  <a:gd name="connsiteX63" fmla="*/ 396021 w 466379"/>
                  <a:gd name="connsiteY63" fmla="*/ 219386 h 450040"/>
                  <a:gd name="connsiteX64" fmla="*/ 396021 w 466379"/>
                  <a:gd name="connsiteY64" fmla="*/ 282418 h 450040"/>
                  <a:gd name="connsiteX65" fmla="*/ 315053 w 466379"/>
                  <a:gd name="connsiteY65" fmla="*/ 219386 h 450040"/>
                  <a:gd name="connsiteX66" fmla="*/ 202653 w 466379"/>
                  <a:gd name="connsiteY66" fmla="*/ 219386 h 450040"/>
                  <a:gd name="connsiteX67" fmla="*/ 197016 w 466379"/>
                  <a:gd name="connsiteY67" fmla="*/ 213753 h 450040"/>
                  <a:gd name="connsiteX68" fmla="*/ 197016 w 466379"/>
                  <a:gd name="connsiteY68" fmla="*/ 19751 h 450040"/>
                  <a:gd name="connsiteX69" fmla="*/ 202653 w 466379"/>
                  <a:gd name="connsiteY69" fmla="*/ 14118 h 450040"/>
                  <a:gd name="connsiteX70" fmla="*/ 446684 w 466379"/>
                  <a:gd name="connsiteY70" fmla="*/ 14118 h 450040"/>
                  <a:gd name="connsiteX71" fmla="*/ 452321 w 466379"/>
                  <a:gd name="connsiteY71" fmla="*/ 19751 h 450040"/>
                  <a:gd name="connsiteX72" fmla="*/ 452321 w 466379"/>
                  <a:gd name="connsiteY72" fmla="*/ 213753 h 45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466379" h="450040">
                    <a:moveTo>
                      <a:pt x="446684" y="0"/>
                    </a:moveTo>
                    <a:lnTo>
                      <a:pt x="202653" y="0"/>
                    </a:lnTo>
                    <a:cubicBezTo>
                      <a:pt x="191777" y="0"/>
                      <a:pt x="182958" y="8815"/>
                      <a:pt x="182958" y="19751"/>
                    </a:cubicBezTo>
                    <a:lnTo>
                      <a:pt x="182958" y="213753"/>
                    </a:lnTo>
                    <a:cubicBezTo>
                      <a:pt x="182958" y="224622"/>
                      <a:pt x="191777" y="233504"/>
                      <a:pt x="202653" y="233504"/>
                    </a:cubicBezTo>
                    <a:lnTo>
                      <a:pt x="310212" y="233504"/>
                    </a:lnTo>
                    <a:lnTo>
                      <a:pt x="390451" y="296006"/>
                    </a:lnTo>
                    <a:cubicBezTo>
                      <a:pt x="392639" y="297729"/>
                      <a:pt x="395292" y="298591"/>
                      <a:pt x="397878" y="298591"/>
                    </a:cubicBezTo>
                    <a:cubicBezTo>
                      <a:pt x="399668" y="298591"/>
                      <a:pt x="401525" y="298193"/>
                      <a:pt x="403249" y="297332"/>
                    </a:cubicBezTo>
                    <a:cubicBezTo>
                      <a:pt x="407427" y="295277"/>
                      <a:pt x="410080" y="291101"/>
                      <a:pt x="410080" y="286395"/>
                    </a:cubicBezTo>
                    <a:lnTo>
                      <a:pt x="410080" y="233504"/>
                    </a:lnTo>
                    <a:lnTo>
                      <a:pt x="426724" y="233504"/>
                    </a:lnTo>
                    <a:lnTo>
                      <a:pt x="426724" y="365202"/>
                    </a:lnTo>
                    <a:cubicBezTo>
                      <a:pt x="426724" y="368317"/>
                      <a:pt x="424204" y="370836"/>
                      <a:pt x="421087" y="370836"/>
                    </a:cubicBezTo>
                    <a:lnTo>
                      <a:pt x="370424" y="370836"/>
                    </a:lnTo>
                    <a:lnTo>
                      <a:pt x="370424" y="433868"/>
                    </a:lnTo>
                    <a:lnTo>
                      <a:pt x="289456" y="370836"/>
                    </a:lnTo>
                    <a:lnTo>
                      <a:pt x="177056" y="370836"/>
                    </a:lnTo>
                    <a:cubicBezTo>
                      <a:pt x="173939" y="370836"/>
                      <a:pt x="171419" y="368317"/>
                      <a:pt x="171419" y="365202"/>
                    </a:cubicBezTo>
                    <a:lnTo>
                      <a:pt x="171419" y="350488"/>
                    </a:lnTo>
                    <a:lnTo>
                      <a:pt x="263793" y="350488"/>
                    </a:lnTo>
                    <a:cubicBezTo>
                      <a:pt x="274668" y="350488"/>
                      <a:pt x="283488" y="341673"/>
                      <a:pt x="283488" y="330736"/>
                    </a:cubicBezTo>
                    <a:lnTo>
                      <a:pt x="283488" y="242982"/>
                    </a:lnTo>
                    <a:lnTo>
                      <a:pt x="269363" y="242982"/>
                    </a:lnTo>
                    <a:lnTo>
                      <a:pt x="269363" y="330736"/>
                    </a:lnTo>
                    <a:cubicBezTo>
                      <a:pt x="269363" y="333852"/>
                      <a:pt x="266843" y="336370"/>
                      <a:pt x="263727" y="336370"/>
                    </a:cubicBezTo>
                    <a:lnTo>
                      <a:pt x="151393" y="336370"/>
                    </a:lnTo>
                    <a:lnTo>
                      <a:pt x="70424" y="399402"/>
                    </a:lnTo>
                    <a:lnTo>
                      <a:pt x="70424" y="336370"/>
                    </a:lnTo>
                    <a:lnTo>
                      <a:pt x="19761" y="336370"/>
                    </a:lnTo>
                    <a:cubicBezTo>
                      <a:pt x="16645" y="336370"/>
                      <a:pt x="14125" y="333852"/>
                      <a:pt x="14125" y="330736"/>
                    </a:cubicBezTo>
                    <a:lnTo>
                      <a:pt x="14125" y="136669"/>
                    </a:lnTo>
                    <a:cubicBezTo>
                      <a:pt x="14125" y="133554"/>
                      <a:pt x="16645" y="131035"/>
                      <a:pt x="19761" y="131035"/>
                    </a:cubicBezTo>
                    <a:lnTo>
                      <a:pt x="173740" y="131035"/>
                    </a:lnTo>
                    <a:lnTo>
                      <a:pt x="173740" y="116918"/>
                    </a:lnTo>
                    <a:lnTo>
                      <a:pt x="19761" y="116918"/>
                    </a:lnTo>
                    <a:cubicBezTo>
                      <a:pt x="8886" y="116918"/>
                      <a:pt x="0" y="125733"/>
                      <a:pt x="0" y="136603"/>
                    </a:cubicBezTo>
                    <a:lnTo>
                      <a:pt x="0" y="330670"/>
                    </a:lnTo>
                    <a:cubicBezTo>
                      <a:pt x="0" y="341540"/>
                      <a:pt x="8820" y="350422"/>
                      <a:pt x="19761" y="350422"/>
                    </a:cubicBezTo>
                    <a:lnTo>
                      <a:pt x="56366" y="350422"/>
                    </a:lnTo>
                    <a:lnTo>
                      <a:pt x="56366" y="403313"/>
                    </a:lnTo>
                    <a:cubicBezTo>
                      <a:pt x="56366" y="408019"/>
                      <a:pt x="58952" y="412194"/>
                      <a:pt x="63196" y="414249"/>
                    </a:cubicBezTo>
                    <a:cubicBezTo>
                      <a:pt x="64920" y="415111"/>
                      <a:pt x="66777" y="415508"/>
                      <a:pt x="68568" y="415508"/>
                    </a:cubicBezTo>
                    <a:cubicBezTo>
                      <a:pt x="71220" y="415508"/>
                      <a:pt x="73806" y="414647"/>
                      <a:pt x="75995" y="412924"/>
                    </a:cubicBezTo>
                    <a:lnTo>
                      <a:pt x="156233" y="350488"/>
                    </a:lnTo>
                    <a:lnTo>
                      <a:pt x="157294" y="350488"/>
                    </a:lnTo>
                    <a:lnTo>
                      <a:pt x="157294" y="365202"/>
                    </a:lnTo>
                    <a:cubicBezTo>
                      <a:pt x="157294" y="376072"/>
                      <a:pt x="166114" y="384953"/>
                      <a:pt x="176989" y="384953"/>
                    </a:cubicBezTo>
                    <a:lnTo>
                      <a:pt x="284549" y="384953"/>
                    </a:lnTo>
                    <a:lnTo>
                      <a:pt x="364788" y="447455"/>
                    </a:lnTo>
                    <a:cubicBezTo>
                      <a:pt x="366976" y="449179"/>
                      <a:pt x="369629" y="450040"/>
                      <a:pt x="372215" y="450040"/>
                    </a:cubicBezTo>
                    <a:cubicBezTo>
                      <a:pt x="374005" y="450040"/>
                      <a:pt x="375862" y="449642"/>
                      <a:pt x="377586" y="448781"/>
                    </a:cubicBezTo>
                    <a:cubicBezTo>
                      <a:pt x="381764" y="446726"/>
                      <a:pt x="384416" y="442551"/>
                      <a:pt x="384416" y="437845"/>
                    </a:cubicBezTo>
                    <a:lnTo>
                      <a:pt x="384416" y="384953"/>
                    </a:lnTo>
                    <a:lnTo>
                      <a:pt x="421021" y="384953"/>
                    </a:lnTo>
                    <a:cubicBezTo>
                      <a:pt x="431896" y="384953"/>
                      <a:pt x="440782" y="376138"/>
                      <a:pt x="440782" y="365202"/>
                    </a:cubicBezTo>
                    <a:lnTo>
                      <a:pt x="440782" y="233504"/>
                    </a:lnTo>
                    <a:lnTo>
                      <a:pt x="446618" y="233504"/>
                    </a:lnTo>
                    <a:cubicBezTo>
                      <a:pt x="457493" y="233504"/>
                      <a:pt x="466379" y="224689"/>
                      <a:pt x="466379" y="213753"/>
                    </a:cubicBezTo>
                    <a:lnTo>
                      <a:pt x="466379" y="19751"/>
                    </a:lnTo>
                    <a:cubicBezTo>
                      <a:pt x="466445" y="8882"/>
                      <a:pt x="457626" y="0"/>
                      <a:pt x="446684" y="0"/>
                    </a:cubicBezTo>
                    <a:close/>
                    <a:moveTo>
                      <a:pt x="452321" y="213753"/>
                    </a:moveTo>
                    <a:cubicBezTo>
                      <a:pt x="452321" y="216868"/>
                      <a:pt x="449801" y="219386"/>
                      <a:pt x="446684" y="219386"/>
                    </a:cubicBezTo>
                    <a:lnTo>
                      <a:pt x="396021" y="219386"/>
                    </a:lnTo>
                    <a:lnTo>
                      <a:pt x="396021" y="282418"/>
                    </a:lnTo>
                    <a:lnTo>
                      <a:pt x="315053" y="219386"/>
                    </a:lnTo>
                    <a:lnTo>
                      <a:pt x="202653" y="219386"/>
                    </a:lnTo>
                    <a:cubicBezTo>
                      <a:pt x="199536" y="219386"/>
                      <a:pt x="197016" y="216868"/>
                      <a:pt x="197016" y="213753"/>
                    </a:cubicBezTo>
                    <a:lnTo>
                      <a:pt x="197016" y="19751"/>
                    </a:lnTo>
                    <a:cubicBezTo>
                      <a:pt x="197016" y="16636"/>
                      <a:pt x="199536" y="14118"/>
                      <a:pt x="202653" y="14118"/>
                    </a:cubicBezTo>
                    <a:lnTo>
                      <a:pt x="446684" y="14118"/>
                    </a:lnTo>
                    <a:cubicBezTo>
                      <a:pt x="449801" y="14118"/>
                      <a:pt x="452321" y="16636"/>
                      <a:pt x="452321" y="19751"/>
                    </a:cubicBezTo>
                    <a:lnTo>
                      <a:pt x="452321" y="21375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F111DED5-87D6-C141-A135-4FDC67525BED}"/>
                  </a:ext>
                </a:extLst>
              </p:cNvPr>
              <p:cNvSpPr/>
              <p:nvPr/>
            </p:nvSpPr>
            <p:spPr>
              <a:xfrm>
                <a:off x="1155319" y="2916207"/>
                <a:ext cx="85628" cy="113344"/>
              </a:xfrm>
              <a:custGeom>
                <a:avLst/>
                <a:gdLst>
                  <a:gd name="connsiteX0" fmla="*/ 43465 w 85628"/>
                  <a:gd name="connsiteY0" fmla="*/ 6 h 113344"/>
                  <a:gd name="connsiteX1" fmla="*/ 36834 w 85628"/>
                  <a:gd name="connsiteY1" fmla="*/ 4646 h 113344"/>
                  <a:gd name="connsiteX2" fmla="*/ 428 w 85628"/>
                  <a:gd name="connsiteY2" fmla="*/ 103867 h 113344"/>
                  <a:gd name="connsiteX3" fmla="*/ 4606 w 85628"/>
                  <a:gd name="connsiteY3" fmla="*/ 112881 h 113344"/>
                  <a:gd name="connsiteX4" fmla="*/ 7059 w 85628"/>
                  <a:gd name="connsiteY4" fmla="*/ 113345 h 113344"/>
                  <a:gd name="connsiteX5" fmla="*/ 13691 w 85628"/>
                  <a:gd name="connsiteY5" fmla="*/ 108705 h 113344"/>
                  <a:gd name="connsiteX6" fmla="*/ 23837 w 85628"/>
                  <a:gd name="connsiteY6" fmla="*/ 81066 h 113344"/>
                  <a:gd name="connsiteX7" fmla="*/ 62033 w 85628"/>
                  <a:gd name="connsiteY7" fmla="*/ 81066 h 113344"/>
                  <a:gd name="connsiteX8" fmla="*/ 62165 w 85628"/>
                  <a:gd name="connsiteY8" fmla="*/ 81066 h 113344"/>
                  <a:gd name="connsiteX9" fmla="*/ 71913 w 85628"/>
                  <a:gd name="connsiteY9" fmla="*/ 108639 h 113344"/>
                  <a:gd name="connsiteX10" fmla="*/ 80932 w 85628"/>
                  <a:gd name="connsiteY10" fmla="*/ 112947 h 113344"/>
                  <a:gd name="connsiteX11" fmla="*/ 85242 w 85628"/>
                  <a:gd name="connsiteY11" fmla="*/ 103933 h 113344"/>
                  <a:gd name="connsiteX12" fmla="*/ 50229 w 85628"/>
                  <a:gd name="connsiteY12" fmla="*/ 4712 h 113344"/>
                  <a:gd name="connsiteX13" fmla="*/ 43465 w 85628"/>
                  <a:gd name="connsiteY13" fmla="*/ 6 h 113344"/>
                  <a:gd name="connsiteX14" fmla="*/ 28943 w 85628"/>
                  <a:gd name="connsiteY14" fmla="*/ 66949 h 113344"/>
                  <a:gd name="connsiteX15" fmla="*/ 43266 w 85628"/>
                  <a:gd name="connsiteY15" fmla="*/ 27844 h 113344"/>
                  <a:gd name="connsiteX16" fmla="*/ 57059 w 85628"/>
                  <a:gd name="connsiteY16" fmla="*/ 66949 h 113344"/>
                  <a:gd name="connsiteX17" fmla="*/ 28943 w 85628"/>
                  <a:gd name="connsiteY17" fmla="*/ 66949 h 11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28" h="113344">
                    <a:moveTo>
                      <a:pt x="43465" y="6"/>
                    </a:moveTo>
                    <a:cubicBezTo>
                      <a:pt x="40614" y="-126"/>
                      <a:pt x="37829" y="1862"/>
                      <a:pt x="36834" y="4646"/>
                    </a:cubicBezTo>
                    <a:lnTo>
                      <a:pt x="428" y="103867"/>
                    </a:lnTo>
                    <a:cubicBezTo>
                      <a:pt x="-898" y="107512"/>
                      <a:pt x="959" y="111555"/>
                      <a:pt x="4606" y="112881"/>
                    </a:cubicBezTo>
                    <a:cubicBezTo>
                      <a:pt x="5401" y="113146"/>
                      <a:pt x="6197" y="113345"/>
                      <a:pt x="7059" y="113345"/>
                    </a:cubicBezTo>
                    <a:cubicBezTo>
                      <a:pt x="9911" y="113345"/>
                      <a:pt x="12630" y="111555"/>
                      <a:pt x="13691" y="108705"/>
                    </a:cubicBezTo>
                    <a:lnTo>
                      <a:pt x="23837" y="81066"/>
                    </a:lnTo>
                    <a:lnTo>
                      <a:pt x="62033" y="81066"/>
                    </a:lnTo>
                    <a:cubicBezTo>
                      <a:pt x="62099" y="81066"/>
                      <a:pt x="62099" y="81066"/>
                      <a:pt x="62165" y="81066"/>
                    </a:cubicBezTo>
                    <a:lnTo>
                      <a:pt x="71913" y="108639"/>
                    </a:lnTo>
                    <a:cubicBezTo>
                      <a:pt x="73173" y="112284"/>
                      <a:pt x="77285" y="114140"/>
                      <a:pt x="80932" y="112947"/>
                    </a:cubicBezTo>
                    <a:cubicBezTo>
                      <a:pt x="84579" y="111622"/>
                      <a:pt x="86502" y="107645"/>
                      <a:pt x="85242" y="103933"/>
                    </a:cubicBezTo>
                    <a:lnTo>
                      <a:pt x="50229" y="4712"/>
                    </a:lnTo>
                    <a:cubicBezTo>
                      <a:pt x="49035" y="1928"/>
                      <a:pt x="46449" y="6"/>
                      <a:pt x="43465" y="6"/>
                    </a:cubicBezTo>
                    <a:close/>
                    <a:moveTo>
                      <a:pt x="28943" y="66949"/>
                    </a:moveTo>
                    <a:lnTo>
                      <a:pt x="43266" y="27844"/>
                    </a:lnTo>
                    <a:lnTo>
                      <a:pt x="57059" y="66949"/>
                    </a:lnTo>
                    <a:lnTo>
                      <a:pt x="28943" y="66949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950B24F4-D8D9-6D4F-A3CA-E59A005E0F43}"/>
                  </a:ext>
                </a:extLst>
              </p:cNvPr>
              <p:cNvSpPr/>
              <p:nvPr/>
            </p:nvSpPr>
            <p:spPr>
              <a:xfrm>
                <a:off x="1325773" y="2795318"/>
                <a:ext cx="107294" cy="123015"/>
              </a:xfrm>
              <a:custGeom>
                <a:avLst/>
                <a:gdLst>
                  <a:gd name="connsiteX0" fmla="*/ 100265 w 107294"/>
                  <a:gd name="connsiteY0" fmla="*/ 16570 h 123015"/>
                  <a:gd name="connsiteX1" fmla="*/ 60676 w 107294"/>
                  <a:gd name="connsiteY1" fmla="*/ 16570 h 123015"/>
                  <a:gd name="connsiteX2" fmla="*/ 60676 w 107294"/>
                  <a:gd name="connsiteY2" fmla="*/ 7026 h 123015"/>
                  <a:gd name="connsiteX3" fmla="*/ 53647 w 107294"/>
                  <a:gd name="connsiteY3" fmla="*/ 0 h 123015"/>
                  <a:gd name="connsiteX4" fmla="*/ 46618 w 107294"/>
                  <a:gd name="connsiteY4" fmla="*/ 7026 h 123015"/>
                  <a:gd name="connsiteX5" fmla="*/ 46618 w 107294"/>
                  <a:gd name="connsiteY5" fmla="*/ 16570 h 123015"/>
                  <a:gd name="connsiteX6" fmla="*/ 7029 w 107294"/>
                  <a:gd name="connsiteY6" fmla="*/ 16570 h 123015"/>
                  <a:gd name="connsiteX7" fmla="*/ 0 w 107294"/>
                  <a:gd name="connsiteY7" fmla="*/ 23596 h 123015"/>
                  <a:gd name="connsiteX8" fmla="*/ 7029 w 107294"/>
                  <a:gd name="connsiteY8" fmla="*/ 30621 h 123015"/>
                  <a:gd name="connsiteX9" fmla="*/ 70557 w 107294"/>
                  <a:gd name="connsiteY9" fmla="*/ 30621 h 123015"/>
                  <a:gd name="connsiteX10" fmla="*/ 55836 w 107294"/>
                  <a:gd name="connsiteY10" fmla="*/ 70853 h 123015"/>
                  <a:gd name="connsiteX11" fmla="*/ 43236 w 107294"/>
                  <a:gd name="connsiteY11" fmla="*/ 49312 h 123015"/>
                  <a:gd name="connsiteX12" fmla="*/ 34217 w 107294"/>
                  <a:gd name="connsiteY12" fmla="*/ 45137 h 123015"/>
                  <a:gd name="connsiteX13" fmla="*/ 30040 w 107294"/>
                  <a:gd name="connsiteY13" fmla="*/ 54151 h 123015"/>
                  <a:gd name="connsiteX14" fmla="*/ 46220 w 107294"/>
                  <a:gd name="connsiteY14" fmla="*/ 81591 h 123015"/>
                  <a:gd name="connsiteX15" fmla="*/ 4045 w 107294"/>
                  <a:gd name="connsiteY15" fmla="*/ 109561 h 123015"/>
                  <a:gd name="connsiteX16" fmla="*/ 729 w 107294"/>
                  <a:gd name="connsiteY16" fmla="*/ 118972 h 123015"/>
                  <a:gd name="connsiteX17" fmla="*/ 7095 w 107294"/>
                  <a:gd name="connsiteY17" fmla="*/ 123015 h 123015"/>
                  <a:gd name="connsiteX18" fmla="*/ 10146 w 107294"/>
                  <a:gd name="connsiteY18" fmla="*/ 122353 h 123015"/>
                  <a:gd name="connsiteX19" fmla="*/ 55438 w 107294"/>
                  <a:gd name="connsiteY19" fmla="*/ 92262 h 123015"/>
                  <a:gd name="connsiteX20" fmla="*/ 94562 w 107294"/>
                  <a:gd name="connsiteY20" fmla="*/ 120232 h 123015"/>
                  <a:gd name="connsiteX21" fmla="*/ 97546 w 107294"/>
                  <a:gd name="connsiteY21" fmla="*/ 120894 h 123015"/>
                  <a:gd name="connsiteX22" fmla="*/ 103912 w 107294"/>
                  <a:gd name="connsiteY22" fmla="*/ 116851 h 123015"/>
                  <a:gd name="connsiteX23" fmla="*/ 100530 w 107294"/>
                  <a:gd name="connsiteY23" fmla="*/ 107506 h 123015"/>
                  <a:gd name="connsiteX24" fmla="*/ 65119 w 107294"/>
                  <a:gd name="connsiteY24" fmla="*/ 81988 h 123015"/>
                  <a:gd name="connsiteX25" fmla="*/ 84549 w 107294"/>
                  <a:gd name="connsiteY25" fmla="*/ 30820 h 123015"/>
                  <a:gd name="connsiteX26" fmla="*/ 100265 w 107294"/>
                  <a:gd name="connsiteY26" fmla="*/ 30820 h 123015"/>
                  <a:gd name="connsiteX27" fmla="*/ 107294 w 107294"/>
                  <a:gd name="connsiteY27" fmla="*/ 23795 h 123015"/>
                  <a:gd name="connsiteX28" fmla="*/ 100265 w 107294"/>
                  <a:gd name="connsiteY28" fmla="*/ 16570 h 12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7294" h="123015">
                    <a:moveTo>
                      <a:pt x="100265" y="16570"/>
                    </a:moveTo>
                    <a:lnTo>
                      <a:pt x="60676" y="16570"/>
                    </a:lnTo>
                    <a:lnTo>
                      <a:pt x="60676" y="7026"/>
                    </a:lnTo>
                    <a:cubicBezTo>
                      <a:pt x="60676" y="3115"/>
                      <a:pt x="57493" y="0"/>
                      <a:pt x="53647" y="0"/>
                    </a:cubicBezTo>
                    <a:cubicBezTo>
                      <a:pt x="49735" y="0"/>
                      <a:pt x="46618" y="3182"/>
                      <a:pt x="46618" y="7026"/>
                    </a:cubicBezTo>
                    <a:lnTo>
                      <a:pt x="46618" y="16570"/>
                    </a:lnTo>
                    <a:lnTo>
                      <a:pt x="7029" y="16570"/>
                    </a:lnTo>
                    <a:cubicBezTo>
                      <a:pt x="3117" y="16570"/>
                      <a:pt x="0" y="19751"/>
                      <a:pt x="0" y="23596"/>
                    </a:cubicBezTo>
                    <a:cubicBezTo>
                      <a:pt x="0" y="27506"/>
                      <a:pt x="3183" y="30621"/>
                      <a:pt x="7029" y="30621"/>
                    </a:cubicBezTo>
                    <a:lnTo>
                      <a:pt x="70557" y="30621"/>
                    </a:lnTo>
                    <a:cubicBezTo>
                      <a:pt x="70889" y="38376"/>
                      <a:pt x="69164" y="53620"/>
                      <a:pt x="55836" y="70853"/>
                    </a:cubicBezTo>
                    <a:cubicBezTo>
                      <a:pt x="46950" y="58923"/>
                      <a:pt x="43302" y="49511"/>
                      <a:pt x="43236" y="49312"/>
                    </a:cubicBezTo>
                    <a:cubicBezTo>
                      <a:pt x="41910" y="45667"/>
                      <a:pt x="37798" y="43811"/>
                      <a:pt x="34217" y="45137"/>
                    </a:cubicBezTo>
                    <a:cubicBezTo>
                      <a:pt x="30570" y="46462"/>
                      <a:pt x="28713" y="50505"/>
                      <a:pt x="30040" y="54151"/>
                    </a:cubicBezTo>
                    <a:cubicBezTo>
                      <a:pt x="30371" y="55079"/>
                      <a:pt x="34947" y="67075"/>
                      <a:pt x="46220" y="81591"/>
                    </a:cubicBezTo>
                    <a:cubicBezTo>
                      <a:pt x="36472" y="90936"/>
                      <a:pt x="22878" y="100547"/>
                      <a:pt x="4045" y="109561"/>
                    </a:cubicBezTo>
                    <a:cubicBezTo>
                      <a:pt x="530" y="111218"/>
                      <a:pt x="-928" y="115460"/>
                      <a:pt x="729" y="118972"/>
                    </a:cubicBezTo>
                    <a:cubicBezTo>
                      <a:pt x="1923" y="121491"/>
                      <a:pt x="4443" y="123015"/>
                      <a:pt x="7095" y="123015"/>
                    </a:cubicBezTo>
                    <a:cubicBezTo>
                      <a:pt x="8090" y="123015"/>
                      <a:pt x="9151" y="122817"/>
                      <a:pt x="10146" y="122353"/>
                    </a:cubicBezTo>
                    <a:cubicBezTo>
                      <a:pt x="30106" y="112808"/>
                      <a:pt x="44629" y="102535"/>
                      <a:pt x="55438" y="92262"/>
                    </a:cubicBezTo>
                    <a:cubicBezTo>
                      <a:pt x="65053" y="102204"/>
                      <a:pt x="77851" y="112411"/>
                      <a:pt x="94562" y="120232"/>
                    </a:cubicBezTo>
                    <a:cubicBezTo>
                      <a:pt x="95557" y="120696"/>
                      <a:pt x="96552" y="120894"/>
                      <a:pt x="97546" y="120894"/>
                    </a:cubicBezTo>
                    <a:cubicBezTo>
                      <a:pt x="100199" y="120894"/>
                      <a:pt x="102719" y="119370"/>
                      <a:pt x="103912" y="116851"/>
                    </a:cubicBezTo>
                    <a:cubicBezTo>
                      <a:pt x="105570" y="113339"/>
                      <a:pt x="104045" y="109163"/>
                      <a:pt x="100530" y="107506"/>
                    </a:cubicBezTo>
                    <a:cubicBezTo>
                      <a:pt x="85345" y="100348"/>
                      <a:pt x="73806" y="91069"/>
                      <a:pt x="65119" y="81988"/>
                    </a:cubicBezTo>
                    <a:cubicBezTo>
                      <a:pt x="82361" y="61044"/>
                      <a:pt x="84881" y="41624"/>
                      <a:pt x="84549" y="30820"/>
                    </a:cubicBezTo>
                    <a:lnTo>
                      <a:pt x="100265" y="30820"/>
                    </a:lnTo>
                    <a:cubicBezTo>
                      <a:pt x="104178" y="30820"/>
                      <a:pt x="107294" y="27639"/>
                      <a:pt x="107294" y="23795"/>
                    </a:cubicBezTo>
                    <a:cubicBezTo>
                      <a:pt x="107294" y="19685"/>
                      <a:pt x="104178" y="16570"/>
                      <a:pt x="100265" y="165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270E5DA9-2FE8-5E44-9ADB-E7485F57DB14}"/>
                  </a:ext>
                </a:extLst>
              </p:cNvPr>
              <p:cNvSpPr/>
              <p:nvPr/>
            </p:nvSpPr>
            <p:spPr>
              <a:xfrm>
                <a:off x="1103824" y="2777820"/>
                <a:ext cx="118899" cy="69991"/>
              </a:xfrm>
              <a:custGeom>
                <a:avLst/>
                <a:gdLst>
                  <a:gd name="connsiteX0" fmla="*/ 14125 w 118899"/>
                  <a:gd name="connsiteY0" fmla="*/ 19751 h 69991"/>
                  <a:gd name="connsiteX1" fmla="*/ 19761 w 118899"/>
                  <a:gd name="connsiteY1" fmla="*/ 14118 h 69991"/>
                  <a:gd name="connsiteX2" fmla="*/ 118899 w 118899"/>
                  <a:gd name="connsiteY2" fmla="*/ 14118 h 69991"/>
                  <a:gd name="connsiteX3" fmla="*/ 118899 w 118899"/>
                  <a:gd name="connsiteY3" fmla="*/ 0 h 69991"/>
                  <a:gd name="connsiteX4" fmla="*/ 19761 w 118899"/>
                  <a:gd name="connsiteY4" fmla="*/ 0 h 69991"/>
                  <a:gd name="connsiteX5" fmla="*/ 0 w 118899"/>
                  <a:gd name="connsiteY5" fmla="*/ 19685 h 69991"/>
                  <a:gd name="connsiteX6" fmla="*/ 0 w 118899"/>
                  <a:gd name="connsiteY6" fmla="*/ 69992 h 69991"/>
                  <a:gd name="connsiteX7" fmla="*/ 14125 w 118899"/>
                  <a:gd name="connsiteY7" fmla="*/ 69992 h 69991"/>
                  <a:gd name="connsiteX8" fmla="*/ 14125 w 118899"/>
                  <a:gd name="connsiteY8" fmla="*/ 19751 h 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99" h="69991">
                    <a:moveTo>
                      <a:pt x="14125" y="19751"/>
                    </a:moveTo>
                    <a:cubicBezTo>
                      <a:pt x="14125" y="16636"/>
                      <a:pt x="16645" y="14118"/>
                      <a:pt x="19761" y="14118"/>
                    </a:cubicBezTo>
                    <a:lnTo>
                      <a:pt x="118899" y="14118"/>
                    </a:lnTo>
                    <a:lnTo>
                      <a:pt x="118899" y="0"/>
                    </a:lnTo>
                    <a:lnTo>
                      <a:pt x="19761" y="0"/>
                    </a:lnTo>
                    <a:cubicBezTo>
                      <a:pt x="8886" y="0"/>
                      <a:pt x="0" y="8815"/>
                      <a:pt x="0" y="19685"/>
                    </a:cubicBezTo>
                    <a:lnTo>
                      <a:pt x="0" y="69992"/>
                    </a:lnTo>
                    <a:lnTo>
                      <a:pt x="14125" y="69992"/>
                    </a:lnTo>
                    <a:lnTo>
                      <a:pt x="14125" y="19751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A51BB1A7-83B7-344C-A60D-360FA427099B}"/>
              </a:ext>
            </a:extLst>
          </p:cNvPr>
          <p:cNvGrpSpPr/>
          <p:nvPr/>
        </p:nvGrpSpPr>
        <p:grpSpPr>
          <a:xfrm>
            <a:off x="1788425" y="2185531"/>
            <a:ext cx="707232" cy="706878"/>
            <a:chOff x="1658152" y="2040384"/>
            <a:chExt cx="771788" cy="771402"/>
          </a:xfrm>
        </p:grpSpPr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id="{F8A1DC55-77F5-444A-B7E5-CC000FDF803C}"/>
                </a:ext>
              </a:extLst>
            </p:cNvPr>
            <p:cNvSpPr/>
            <p:nvPr/>
          </p:nvSpPr>
          <p:spPr>
            <a:xfrm>
              <a:off x="1658152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B83D5010-E826-0148-881A-45DBB9AFBE66}"/>
                </a:ext>
              </a:extLst>
            </p:cNvPr>
            <p:cNvSpPr/>
            <p:nvPr/>
          </p:nvSpPr>
          <p:spPr>
            <a:xfrm>
              <a:off x="1700188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75" name="Gráfico 3">
              <a:extLst>
                <a:ext uri="{FF2B5EF4-FFF2-40B4-BE49-F238E27FC236}">
                  <a16:creationId xmlns:a16="http://schemas.microsoft.com/office/drawing/2014/main" id="{C628AC6A-35AC-2444-9E18-5FC1AE10EF92}"/>
                </a:ext>
              </a:extLst>
            </p:cNvPr>
            <p:cNvGrpSpPr/>
            <p:nvPr/>
          </p:nvGrpSpPr>
          <p:grpSpPr>
            <a:xfrm>
              <a:off x="1815050" y="2226673"/>
              <a:ext cx="457973" cy="398811"/>
              <a:chOff x="2046839" y="2749105"/>
              <a:chExt cx="500684" cy="436005"/>
            </a:xfrm>
            <a:solidFill>
              <a:srgbClr val="FFFFFF"/>
            </a:solidFill>
          </p:grpSpPr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AEDD0BC4-B975-A140-8FB5-20A40FC31974}"/>
                  </a:ext>
                </a:extLst>
              </p:cNvPr>
              <p:cNvSpPr/>
              <p:nvPr/>
            </p:nvSpPr>
            <p:spPr>
              <a:xfrm>
                <a:off x="2247656" y="2959041"/>
                <a:ext cx="299867" cy="226069"/>
              </a:xfrm>
              <a:custGeom>
                <a:avLst/>
                <a:gdLst>
                  <a:gd name="connsiteX0" fmla="*/ 299867 w 299867"/>
                  <a:gd name="connsiteY0" fmla="*/ 149516 h 226069"/>
                  <a:gd name="connsiteX1" fmla="*/ 299867 w 299867"/>
                  <a:gd name="connsiteY1" fmla="*/ 134869 h 226069"/>
                  <a:gd name="connsiteX2" fmla="*/ 284549 w 299867"/>
                  <a:gd name="connsiteY2" fmla="*/ 134869 h 226069"/>
                  <a:gd name="connsiteX3" fmla="*/ 284549 w 299867"/>
                  <a:gd name="connsiteY3" fmla="*/ 97089 h 226069"/>
                  <a:gd name="connsiteX4" fmla="*/ 195557 w 299867"/>
                  <a:gd name="connsiteY4" fmla="*/ 1315 h 226069"/>
                  <a:gd name="connsiteX5" fmla="*/ 189257 w 299867"/>
                  <a:gd name="connsiteY5" fmla="*/ 2773 h 226069"/>
                  <a:gd name="connsiteX6" fmla="*/ 149934 w 299867"/>
                  <a:gd name="connsiteY6" fmla="*/ 34720 h 226069"/>
                  <a:gd name="connsiteX7" fmla="*/ 109217 w 299867"/>
                  <a:gd name="connsiteY7" fmla="*/ 1646 h 226069"/>
                  <a:gd name="connsiteX8" fmla="*/ 103249 w 299867"/>
                  <a:gd name="connsiteY8" fmla="*/ 122 h 226069"/>
                  <a:gd name="connsiteX9" fmla="*/ 15318 w 299867"/>
                  <a:gd name="connsiteY9" fmla="*/ 97089 h 226069"/>
                  <a:gd name="connsiteX10" fmla="*/ 15318 w 299867"/>
                  <a:gd name="connsiteY10" fmla="*/ 134869 h 226069"/>
                  <a:gd name="connsiteX11" fmla="*/ 0 w 299867"/>
                  <a:gd name="connsiteY11" fmla="*/ 134869 h 226069"/>
                  <a:gd name="connsiteX12" fmla="*/ 0 w 299867"/>
                  <a:gd name="connsiteY12" fmla="*/ 149516 h 226069"/>
                  <a:gd name="connsiteX13" fmla="*/ 45292 w 299867"/>
                  <a:gd name="connsiteY13" fmla="*/ 149516 h 226069"/>
                  <a:gd name="connsiteX14" fmla="*/ 45292 w 299867"/>
                  <a:gd name="connsiteY14" fmla="*/ 169798 h 226069"/>
                  <a:gd name="connsiteX15" fmla="*/ 29244 w 299867"/>
                  <a:gd name="connsiteY15" fmla="*/ 169798 h 226069"/>
                  <a:gd name="connsiteX16" fmla="*/ 19032 w 299867"/>
                  <a:gd name="connsiteY16" fmla="*/ 175034 h 226069"/>
                  <a:gd name="connsiteX17" fmla="*/ 18568 w 299867"/>
                  <a:gd name="connsiteY17" fmla="*/ 186766 h 226069"/>
                  <a:gd name="connsiteX18" fmla="*/ 45822 w 299867"/>
                  <a:gd name="connsiteY18" fmla="*/ 220370 h 226069"/>
                  <a:gd name="connsiteX19" fmla="*/ 57361 w 299867"/>
                  <a:gd name="connsiteY19" fmla="*/ 225937 h 226069"/>
                  <a:gd name="connsiteX20" fmla="*/ 241379 w 299867"/>
                  <a:gd name="connsiteY20" fmla="*/ 225937 h 226069"/>
                  <a:gd name="connsiteX21" fmla="*/ 242639 w 299867"/>
                  <a:gd name="connsiteY21" fmla="*/ 226003 h 226069"/>
                  <a:gd name="connsiteX22" fmla="*/ 244297 w 299867"/>
                  <a:gd name="connsiteY22" fmla="*/ 226070 h 226069"/>
                  <a:gd name="connsiteX23" fmla="*/ 255835 w 299867"/>
                  <a:gd name="connsiteY23" fmla="*/ 220303 h 226069"/>
                  <a:gd name="connsiteX24" fmla="*/ 280504 w 299867"/>
                  <a:gd name="connsiteY24" fmla="*/ 188224 h 226069"/>
                  <a:gd name="connsiteX25" fmla="*/ 281366 w 299867"/>
                  <a:gd name="connsiteY25" fmla="*/ 186766 h 226069"/>
                  <a:gd name="connsiteX26" fmla="*/ 280836 w 299867"/>
                  <a:gd name="connsiteY26" fmla="*/ 175034 h 226069"/>
                  <a:gd name="connsiteX27" fmla="*/ 270623 w 299867"/>
                  <a:gd name="connsiteY27" fmla="*/ 169798 h 226069"/>
                  <a:gd name="connsiteX28" fmla="*/ 254576 w 299867"/>
                  <a:gd name="connsiteY28" fmla="*/ 169798 h 226069"/>
                  <a:gd name="connsiteX29" fmla="*/ 254576 w 299867"/>
                  <a:gd name="connsiteY29" fmla="*/ 149516 h 226069"/>
                  <a:gd name="connsiteX30" fmla="*/ 299867 w 299867"/>
                  <a:gd name="connsiteY30" fmla="*/ 149516 h 226069"/>
                  <a:gd name="connsiteX31" fmla="*/ 29973 w 299867"/>
                  <a:gd name="connsiteY31" fmla="*/ 134869 h 226069"/>
                  <a:gd name="connsiteX32" fmla="*/ 29973 w 299867"/>
                  <a:gd name="connsiteY32" fmla="*/ 97089 h 226069"/>
                  <a:gd name="connsiteX33" fmla="*/ 102653 w 299867"/>
                  <a:gd name="connsiteY33" fmla="*/ 15167 h 226069"/>
                  <a:gd name="connsiteX34" fmla="*/ 145358 w 299867"/>
                  <a:gd name="connsiteY34" fmla="*/ 49831 h 226069"/>
                  <a:gd name="connsiteX35" fmla="*/ 154576 w 299867"/>
                  <a:gd name="connsiteY35" fmla="*/ 49831 h 226069"/>
                  <a:gd name="connsiteX36" fmla="*/ 195690 w 299867"/>
                  <a:gd name="connsiteY36" fmla="*/ 16426 h 226069"/>
                  <a:gd name="connsiteX37" fmla="*/ 269894 w 299867"/>
                  <a:gd name="connsiteY37" fmla="*/ 97089 h 226069"/>
                  <a:gd name="connsiteX38" fmla="*/ 269894 w 299867"/>
                  <a:gd name="connsiteY38" fmla="*/ 134869 h 226069"/>
                  <a:gd name="connsiteX39" fmla="*/ 254576 w 299867"/>
                  <a:gd name="connsiteY39" fmla="*/ 134869 h 226069"/>
                  <a:gd name="connsiteX40" fmla="*/ 254576 w 299867"/>
                  <a:gd name="connsiteY40" fmla="*/ 85092 h 226069"/>
                  <a:gd name="connsiteX41" fmla="*/ 247281 w 299867"/>
                  <a:gd name="connsiteY41" fmla="*/ 77802 h 226069"/>
                  <a:gd name="connsiteX42" fmla="*/ 52653 w 299867"/>
                  <a:gd name="connsiteY42" fmla="*/ 77802 h 226069"/>
                  <a:gd name="connsiteX43" fmla="*/ 45358 w 299867"/>
                  <a:gd name="connsiteY43" fmla="*/ 85092 h 226069"/>
                  <a:gd name="connsiteX44" fmla="*/ 45358 w 299867"/>
                  <a:gd name="connsiteY44" fmla="*/ 134869 h 226069"/>
                  <a:gd name="connsiteX45" fmla="*/ 29973 w 299867"/>
                  <a:gd name="connsiteY45" fmla="*/ 134869 h 226069"/>
                  <a:gd name="connsiteX46" fmla="*/ 239920 w 299867"/>
                  <a:gd name="connsiteY46" fmla="*/ 211289 h 226069"/>
                  <a:gd name="connsiteX47" fmla="*/ 59947 w 299867"/>
                  <a:gd name="connsiteY47" fmla="*/ 211289 h 226069"/>
                  <a:gd name="connsiteX48" fmla="*/ 59947 w 299867"/>
                  <a:gd name="connsiteY48" fmla="*/ 92383 h 226069"/>
                  <a:gd name="connsiteX49" fmla="*/ 239920 w 299867"/>
                  <a:gd name="connsiteY49" fmla="*/ 92383 h 226069"/>
                  <a:gd name="connsiteX50" fmla="*/ 239920 w 299867"/>
                  <a:gd name="connsiteY50" fmla="*/ 211289 h 226069"/>
                  <a:gd name="connsiteX51" fmla="*/ 45292 w 299867"/>
                  <a:gd name="connsiteY51" fmla="*/ 184446 h 226069"/>
                  <a:gd name="connsiteX52" fmla="*/ 45292 w 299867"/>
                  <a:gd name="connsiteY52" fmla="*/ 196641 h 226069"/>
                  <a:gd name="connsiteX53" fmla="*/ 35279 w 299867"/>
                  <a:gd name="connsiteY53" fmla="*/ 184446 h 226069"/>
                  <a:gd name="connsiteX54" fmla="*/ 45292 w 299867"/>
                  <a:gd name="connsiteY54" fmla="*/ 184446 h 226069"/>
                  <a:gd name="connsiteX55" fmla="*/ 264854 w 299867"/>
                  <a:gd name="connsiteY55" fmla="*/ 184446 h 226069"/>
                  <a:gd name="connsiteX56" fmla="*/ 254576 w 299867"/>
                  <a:gd name="connsiteY56" fmla="*/ 197834 h 226069"/>
                  <a:gd name="connsiteX57" fmla="*/ 254576 w 299867"/>
                  <a:gd name="connsiteY57" fmla="*/ 184446 h 226069"/>
                  <a:gd name="connsiteX58" fmla="*/ 264854 w 299867"/>
                  <a:gd name="connsiteY58" fmla="*/ 184446 h 22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9867" h="226069">
                    <a:moveTo>
                      <a:pt x="299867" y="149516"/>
                    </a:moveTo>
                    <a:lnTo>
                      <a:pt x="299867" y="134869"/>
                    </a:lnTo>
                    <a:lnTo>
                      <a:pt x="284549" y="134869"/>
                    </a:lnTo>
                    <a:lnTo>
                      <a:pt x="284549" y="97089"/>
                    </a:lnTo>
                    <a:cubicBezTo>
                      <a:pt x="284549" y="50163"/>
                      <a:pt x="251260" y="14372"/>
                      <a:pt x="195557" y="1315"/>
                    </a:cubicBezTo>
                    <a:cubicBezTo>
                      <a:pt x="193369" y="784"/>
                      <a:pt x="191048" y="1315"/>
                      <a:pt x="189257" y="2773"/>
                    </a:cubicBezTo>
                    <a:lnTo>
                      <a:pt x="149934" y="34720"/>
                    </a:lnTo>
                    <a:lnTo>
                      <a:pt x="109217" y="1646"/>
                    </a:lnTo>
                    <a:cubicBezTo>
                      <a:pt x="107560" y="320"/>
                      <a:pt x="105371" y="-276"/>
                      <a:pt x="103249" y="122"/>
                    </a:cubicBezTo>
                    <a:cubicBezTo>
                      <a:pt x="45690" y="10859"/>
                      <a:pt x="15318" y="44330"/>
                      <a:pt x="15318" y="97089"/>
                    </a:cubicBezTo>
                    <a:lnTo>
                      <a:pt x="15318" y="134869"/>
                    </a:lnTo>
                    <a:lnTo>
                      <a:pt x="0" y="134869"/>
                    </a:lnTo>
                    <a:lnTo>
                      <a:pt x="0" y="149516"/>
                    </a:lnTo>
                    <a:lnTo>
                      <a:pt x="45292" y="149516"/>
                    </a:lnTo>
                    <a:lnTo>
                      <a:pt x="45292" y="169798"/>
                    </a:lnTo>
                    <a:lnTo>
                      <a:pt x="29244" y="169798"/>
                    </a:lnTo>
                    <a:cubicBezTo>
                      <a:pt x="24867" y="169798"/>
                      <a:pt x="21154" y="171720"/>
                      <a:pt x="19032" y="175034"/>
                    </a:cubicBezTo>
                    <a:cubicBezTo>
                      <a:pt x="16843" y="178414"/>
                      <a:pt x="16711" y="182723"/>
                      <a:pt x="18568" y="186766"/>
                    </a:cubicBezTo>
                    <a:lnTo>
                      <a:pt x="45822" y="220370"/>
                    </a:lnTo>
                    <a:cubicBezTo>
                      <a:pt x="49536" y="226202"/>
                      <a:pt x="54576" y="226070"/>
                      <a:pt x="57361" y="225937"/>
                    </a:cubicBezTo>
                    <a:lnTo>
                      <a:pt x="241379" y="225937"/>
                    </a:lnTo>
                    <a:lnTo>
                      <a:pt x="242639" y="226003"/>
                    </a:lnTo>
                    <a:cubicBezTo>
                      <a:pt x="243103" y="226003"/>
                      <a:pt x="243700" y="226070"/>
                      <a:pt x="244297" y="226070"/>
                    </a:cubicBezTo>
                    <a:cubicBezTo>
                      <a:pt x="247414" y="226070"/>
                      <a:pt x="251989" y="225407"/>
                      <a:pt x="255835" y="220303"/>
                    </a:cubicBezTo>
                    <a:lnTo>
                      <a:pt x="280504" y="188224"/>
                    </a:lnTo>
                    <a:lnTo>
                      <a:pt x="281366" y="186766"/>
                    </a:lnTo>
                    <a:cubicBezTo>
                      <a:pt x="283223" y="182656"/>
                      <a:pt x="283024" y="178414"/>
                      <a:pt x="280836" y="175034"/>
                    </a:cubicBezTo>
                    <a:cubicBezTo>
                      <a:pt x="278713" y="171720"/>
                      <a:pt x="275000" y="169798"/>
                      <a:pt x="270623" y="169798"/>
                    </a:cubicBezTo>
                    <a:lnTo>
                      <a:pt x="254576" y="169798"/>
                    </a:lnTo>
                    <a:lnTo>
                      <a:pt x="254576" y="149516"/>
                    </a:lnTo>
                    <a:lnTo>
                      <a:pt x="299867" y="149516"/>
                    </a:lnTo>
                    <a:close/>
                    <a:moveTo>
                      <a:pt x="29973" y="134869"/>
                    </a:moveTo>
                    <a:lnTo>
                      <a:pt x="29973" y="97089"/>
                    </a:lnTo>
                    <a:cubicBezTo>
                      <a:pt x="29973" y="52085"/>
                      <a:pt x="53780" y="25242"/>
                      <a:pt x="102653" y="15167"/>
                    </a:cubicBezTo>
                    <a:lnTo>
                      <a:pt x="145358" y="49831"/>
                    </a:lnTo>
                    <a:cubicBezTo>
                      <a:pt x="148077" y="52019"/>
                      <a:pt x="151923" y="52019"/>
                      <a:pt x="154576" y="49831"/>
                    </a:cubicBezTo>
                    <a:lnTo>
                      <a:pt x="195690" y="16426"/>
                    </a:lnTo>
                    <a:cubicBezTo>
                      <a:pt x="242241" y="28423"/>
                      <a:pt x="269894" y="58382"/>
                      <a:pt x="269894" y="97089"/>
                    </a:cubicBezTo>
                    <a:lnTo>
                      <a:pt x="269894" y="134869"/>
                    </a:lnTo>
                    <a:lnTo>
                      <a:pt x="254576" y="134869"/>
                    </a:lnTo>
                    <a:lnTo>
                      <a:pt x="254576" y="85092"/>
                    </a:lnTo>
                    <a:cubicBezTo>
                      <a:pt x="254576" y="81049"/>
                      <a:pt x="251326" y="77802"/>
                      <a:pt x="247281" y="77802"/>
                    </a:cubicBezTo>
                    <a:lnTo>
                      <a:pt x="52653" y="77802"/>
                    </a:lnTo>
                    <a:cubicBezTo>
                      <a:pt x="48607" y="77802"/>
                      <a:pt x="45358" y="81049"/>
                      <a:pt x="45358" y="85092"/>
                    </a:cubicBezTo>
                    <a:lnTo>
                      <a:pt x="45358" y="134869"/>
                    </a:lnTo>
                    <a:lnTo>
                      <a:pt x="29973" y="134869"/>
                    </a:lnTo>
                    <a:close/>
                    <a:moveTo>
                      <a:pt x="239920" y="211289"/>
                    </a:moveTo>
                    <a:lnTo>
                      <a:pt x="59947" y="211289"/>
                    </a:lnTo>
                    <a:lnTo>
                      <a:pt x="59947" y="92383"/>
                    </a:lnTo>
                    <a:lnTo>
                      <a:pt x="239920" y="92383"/>
                    </a:lnTo>
                    <a:lnTo>
                      <a:pt x="239920" y="211289"/>
                    </a:lnTo>
                    <a:close/>
                    <a:moveTo>
                      <a:pt x="45292" y="184446"/>
                    </a:moveTo>
                    <a:lnTo>
                      <a:pt x="45292" y="196641"/>
                    </a:lnTo>
                    <a:lnTo>
                      <a:pt x="35279" y="184446"/>
                    </a:lnTo>
                    <a:lnTo>
                      <a:pt x="45292" y="184446"/>
                    </a:lnTo>
                    <a:close/>
                    <a:moveTo>
                      <a:pt x="264854" y="184446"/>
                    </a:moveTo>
                    <a:lnTo>
                      <a:pt x="254576" y="197834"/>
                    </a:lnTo>
                    <a:lnTo>
                      <a:pt x="254576" y="184446"/>
                    </a:lnTo>
                    <a:lnTo>
                      <a:pt x="264854" y="184446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73D4E23A-287D-6F42-91DD-268A77AFBEB1}"/>
                  </a:ext>
                </a:extLst>
              </p:cNvPr>
              <p:cNvSpPr/>
              <p:nvPr/>
            </p:nvSpPr>
            <p:spPr>
              <a:xfrm>
                <a:off x="2389765" y="3101664"/>
                <a:ext cx="15649" cy="14581"/>
              </a:xfrm>
              <a:custGeom>
                <a:avLst/>
                <a:gdLst>
                  <a:gd name="connsiteX0" fmla="*/ 7294 w 15649"/>
                  <a:gd name="connsiteY0" fmla="*/ 14582 h 14581"/>
                  <a:gd name="connsiteX1" fmla="*/ 8356 w 15649"/>
                  <a:gd name="connsiteY1" fmla="*/ 14582 h 14581"/>
                  <a:gd name="connsiteX2" fmla="*/ 15650 w 15649"/>
                  <a:gd name="connsiteY2" fmla="*/ 7291 h 14581"/>
                  <a:gd name="connsiteX3" fmla="*/ 8356 w 15649"/>
                  <a:gd name="connsiteY3" fmla="*/ 0 h 14581"/>
                  <a:gd name="connsiteX4" fmla="*/ 7294 w 15649"/>
                  <a:gd name="connsiteY4" fmla="*/ 0 h 14581"/>
                  <a:gd name="connsiteX5" fmla="*/ 0 w 15649"/>
                  <a:gd name="connsiteY5" fmla="*/ 7291 h 14581"/>
                  <a:gd name="connsiteX6" fmla="*/ 7294 w 15649"/>
                  <a:gd name="connsiteY6" fmla="*/ 14582 h 1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49" h="14581">
                    <a:moveTo>
                      <a:pt x="7294" y="14582"/>
                    </a:moveTo>
                    <a:lnTo>
                      <a:pt x="8356" y="14582"/>
                    </a:lnTo>
                    <a:cubicBezTo>
                      <a:pt x="12400" y="14582"/>
                      <a:pt x="15650" y="11334"/>
                      <a:pt x="15650" y="7291"/>
                    </a:cubicBezTo>
                    <a:cubicBezTo>
                      <a:pt x="15650" y="3248"/>
                      <a:pt x="12400" y="0"/>
                      <a:pt x="8356" y="0"/>
                    </a:cubicBez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cubicBezTo>
                      <a:pt x="0" y="11334"/>
                      <a:pt x="3249" y="14582"/>
                      <a:pt x="7294" y="14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8" name="Forma libre 77">
                <a:extLst>
                  <a:ext uri="{FF2B5EF4-FFF2-40B4-BE49-F238E27FC236}">
                    <a16:creationId xmlns:a16="http://schemas.microsoft.com/office/drawing/2014/main" id="{98F3E17E-7C2A-7245-9D1B-6BDE7A64B28F}"/>
                  </a:ext>
                </a:extLst>
              </p:cNvPr>
              <p:cNvSpPr/>
              <p:nvPr/>
            </p:nvSpPr>
            <p:spPr>
              <a:xfrm>
                <a:off x="2167351" y="2910314"/>
                <a:ext cx="79111" cy="79071"/>
              </a:xfrm>
              <a:custGeom>
                <a:avLst/>
                <a:gdLst>
                  <a:gd name="connsiteX0" fmla="*/ 71817 w 79111"/>
                  <a:gd name="connsiteY0" fmla="*/ 0 h 79071"/>
                  <a:gd name="connsiteX1" fmla="*/ 7294 w 79111"/>
                  <a:gd name="connsiteY1" fmla="*/ 0 h 79071"/>
                  <a:gd name="connsiteX2" fmla="*/ 0 w 79111"/>
                  <a:gd name="connsiteY2" fmla="*/ 7291 h 79071"/>
                  <a:gd name="connsiteX3" fmla="*/ 0 w 79111"/>
                  <a:gd name="connsiteY3" fmla="*/ 71781 h 79071"/>
                  <a:gd name="connsiteX4" fmla="*/ 7294 w 79111"/>
                  <a:gd name="connsiteY4" fmla="*/ 79072 h 79071"/>
                  <a:gd name="connsiteX5" fmla="*/ 71817 w 79111"/>
                  <a:gd name="connsiteY5" fmla="*/ 79072 h 79071"/>
                  <a:gd name="connsiteX6" fmla="*/ 79111 w 79111"/>
                  <a:gd name="connsiteY6" fmla="*/ 71781 h 79071"/>
                  <a:gd name="connsiteX7" fmla="*/ 79111 w 79111"/>
                  <a:gd name="connsiteY7" fmla="*/ 7291 h 79071"/>
                  <a:gd name="connsiteX8" fmla="*/ 71817 w 79111"/>
                  <a:gd name="connsiteY8" fmla="*/ 0 h 79071"/>
                  <a:gd name="connsiteX9" fmla="*/ 64456 w 79111"/>
                  <a:gd name="connsiteY9" fmla="*/ 64490 h 79071"/>
                  <a:gd name="connsiteX10" fmla="*/ 14589 w 79111"/>
                  <a:gd name="connsiteY10" fmla="*/ 64490 h 79071"/>
                  <a:gd name="connsiteX11" fmla="*/ 14589 w 79111"/>
                  <a:gd name="connsiteY11" fmla="*/ 14648 h 79071"/>
                  <a:gd name="connsiteX12" fmla="*/ 64456 w 79111"/>
                  <a:gd name="connsiteY12" fmla="*/ 14648 h 79071"/>
                  <a:gd name="connsiteX13" fmla="*/ 64456 w 79111"/>
                  <a:gd name="connsiteY13" fmla="*/ 64490 h 7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11" h="79071">
                    <a:moveTo>
                      <a:pt x="71817" y="0"/>
                    </a:move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lnTo>
                      <a:pt x="0" y="71781"/>
                    </a:lnTo>
                    <a:cubicBezTo>
                      <a:pt x="0" y="75824"/>
                      <a:pt x="3249" y="79072"/>
                      <a:pt x="7294" y="79072"/>
                    </a:cubicBezTo>
                    <a:lnTo>
                      <a:pt x="71817" y="79072"/>
                    </a:lnTo>
                    <a:cubicBezTo>
                      <a:pt x="75862" y="79072"/>
                      <a:pt x="79111" y="75824"/>
                      <a:pt x="79111" y="71781"/>
                    </a:cubicBezTo>
                    <a:lnTo>
                      <a:pt x="79111" y="7291"/>
                    </a:lnTo>
                    <a:cubicBezTo>
                      <a:pt x="79111" y="3314"/>
                      <a:pt x="75862" y="0"/>
                      <a:pt x="71817" y="0"/>
                    </a:cubicBezTo>
                    <a:close/>
                    <a:moveTo>
                      <a:pt x="64456" y="64490"/>
                    </a:moveTo>
                    <a:lnTo>
                      <a:pt x="14589" y="64490"/>
                    </a:lnTo>
                    <a:lnTo>
                      <a:pt x="14589" y="14648"/>
                    </a:lnTo>
                    <a:lnTo>
                      <a:pt x="64456" y="14648"/>
                    </a:lnTo>
                    <a:lnTo>
                      <a:pt x="64456" y="6449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9" name="Forma libre 78">
                <a:extLst>
                  <a:ext uri="{FF2B5EF4-FFF2-40B4-BE49-F238E27FC236}">
                    <a16:creationId xmlns:a16="http://schemas.microsoft.com/office/drawing/2014/main" id="{7B4321C8-9522-A846-BF51-AB6634D5C7A1}"/>
                  </a:ext>
                </a:extLst>
              </p:cNvPr>
              <p:cNvSpPr/>
              <p:nvPr/>
            </p:nvSpPr>
            <p:spPr>
              <a:xfrm>
                <a:off x="2046839" y="2749105"/>
                <a:ext cx="430459" cy="359518"/>
              </a:xfrm>
              <a:custGeom>
                <a:avLst/>
                <a:gdLst>
                  <a:gd name="connsiteX0" fmla="*/ 78337 w 430459"/>
                  <a:gd name="connsiteY0" fmla="*/ 182419 h 359518"/>
                  <a:gd name="connsiteX1" fmla="*/ 220778 w 430459"/>
                  <a:gd name="connsiteY1" fmla="*/ 81143 h 359518"/>
                  <a:gd name="connsiteX2" fmla="*/ 271109 w 430459"/>
                  <a:gd name="connsiteY2" fmla="*/ 116934 h 359518"/>
                  <a:gd name="connsiteX3" fmla="*/ 270977 w 430459"/>
                  <a:gd name="connsiteY3" fmla="*/ 119320 h 359518"/>
                  <a:gd name="connsiteX4" fmla="*/ 350751 w 430459"/>
                  <a:gd name="connsiteY4" fmla="*/ 198989 h 359518"/>
                  <a:gd name="connsiteX5" fmla="*/ 430459 w 430459"/>
                  <a:gd name="connsiteY5" fmla="*/ 119320 h 359518"/>
                  <a:gd name="connsiteX6" fmla="*/ 350751 w 430459"/>
                  <a:gd name="connsiteY6" fmla="*/ 39652 h 359518"/>
                  <a:gd name="connsiteX7" fmla="*/ 302210 w 430459"/>
                  <a:gd name="connsiteY7" fmla="*/ 56222 h 359518"/>
                  <a:gd name="connsiteX8" fmla="*/ 225022 w 430459"/>
                  <a:gd name="connsiteY8" fmla="*/ 1342 h 359518"/>
                  <a:gd name="connsiteX9" fmla="*/ 216534 w 430459"/>
                  <a:gd name="connsiteY9" fmla="*/ 1342 h 359518"/>
                  <a:gd name="connsiteX10" fmla="*/ 155327 w 430459"/>
                  <a:gd name="connsiteY10" fmla="*/ 44822 h 359518"/>
                  <a:gd name="connsiteX11" fmla="*/ 155327 w 430459"/>
                  <a:gd name="connsiteY11" fmla="*/ 36205 h 359518"/>
                  <a:gd name="connsiteX12" fmla="*/ 148032 w 430459"/>
                  <a:gd name="connsiteY12" fmla="*/ 28915 h 359518"/>
                  <a:gd name="connsiteX13" fmla="*/ 82714 w 430459"/>
                  <a:gd name="connsiteY13" fmla="*/ 28915 h 359518"/>
                  <a:gd name="connsiteX14" fmla="*/ 75420 w 430459"/>
                  <a:gd name="connsiteY14" fmla="*/ 36205 h 359518"/>
                  <a:gd name="connsiteX15" fmla="*/ 75420 w 430459"/>
                  <a:gd name="connsiteY15" fmla="*/ 101624 h 359518"/>
                  <a:gd name="connsiteX16" fmla="*/ 3072 w 430459"/>
                  <a:gd name="connsiteY16" fmla="*/ 153322 h 359518"/>
                  <a:gd name="connsiteX17" fmla="*/ 1282 w 430459"/>
                  <a:gd name="connsiteY17" fmla="*/ 163463 h 359518"/>
                  <a:gd name="connsiteX18" fmla="*/ 31123 w 430459"/>
                  <a:gd name="connsiteY18" fmla="*/ 206810 h 359518"/>
                  <a:gd name="connsiteX19" fmla="*/ 35897 w 430459"/>
                  <a:gd name="connsiteY19" fmla="*/ 209859 h 359518"/>
                  <a:gd name="connsiteX20" fmla="*/ 37157 w 430459"/>
                  <a:gd name="connsiteY20" fmla="*/ 209991 h 359518"/>
                  <a:gd name="connsiteX21" fmla="*/ 41401 w 430459"/>
                  <a:gd name="connsiteY21" fmla="*/ 208666 h 359518"/>
                  <a:gd name="connsiteX22" fmla="*/ 63682 w 430459"/>
                  <a:gd name="connsiteY22" fmla="*/ 192825 h 359518"/>
                  <a:gd name="connsiteX23" fmla="*/ 63682 w 430459"/>
                  <a:gd name="connsiteY23" fmla="*/ 344871 h 359518"/>
                  <a:gd name="connsiteX24" fmla="*/ 55592 w 430459"/>
                  <a:gd name="connsiteY24" fmla="*/ 344871 h 359518"/>
                  <a:gd name="connsiteX25" fmla="*/ 55592 w 430459"/>
                  <a:gd name="connsiteY25" fmla="*/ 359519 h 359518"/>
                  <a:gd name="connsiteX26" fmla="*/ 186229 w 430459"/>
                  <a:gd name="connsiteY26" fmla="*/ 359519 h 359518"/>
                  <a:gd name="connsiteX27" fmla="*/ 186229 w 430459"/>
                  <a:gd name="connsiteY27" fmla="*/ 344871 h 359518"/>
                  <a:gd name="connsiteX28" fmla="*/ 78337 w 430459"/>
                  <a:gd name="connsiteY28" fmla="*/ 344871 h 359518"/>
                  <a:gd name="connsiteX29" fmla="*/ 78337 w 430459"/>
                  <a:gd name="connsiteY29" fmla="*/ 182419 h 359518"/>
                  <a:gd name="connsiteX30" fmla="*/ 415870 w 430459"/>
                  <a:gd name="connsiteY30" fmla="*/ 119320 h 359518"/>
                  <a:gd name="connsiteX31" fmla="*/ 350817 w 430459"/>
                  <a:gd name="connsiteY31" fmla="*/ 184341 h 359518"/>
                  <a:gd name="connsiteX32" fmla="*/ 285698 w 430459"/>
                  <a:gd name="connsiteY32" fmla="*/ 119320 h 359518"/>
                  <a:gd name="connsiteX33" fmla="*/ 350817 w 430459"/>
                  <a:gd name="connsiteY33" fmla="*/ 54300 h 359518"/>
                  <a:gd name="connsiteX34" fmla="*/ 415870 w 430459"/>
                  <a:gd name="connsiteY34" fmla="*/ 119320 h 359518"/>
                  <a:gd name="connsiteX35" fmla="*/ 38947 w 430459"/>
                  <a:gd name="connsiteY35" fmla="*/ 192427 h 359518"/>
                  <a:gd name="connsiteX36" fmla="*/ 17396 w 430459"/>
                  <a:gd name="connsiteY36" fmla="*/ 161143 h 359518"/>
                  <a:gd name="connsiteX37" fmla="*/ 86958 w 430459"/>
                  <a:gd name="connsiteY37" fmla="*/ 111433 h 359518"/>
                  <a:gd name="connsiteX38" fmla="*/ 90008 w 430459"/>
                  <a:gd name="connsiteY38" fmla="*/ 105468 h 359518"/>
                  <a:gd name="connsiteX39" fmla="*/ 90008 w 430459"/>
                  <a:gd name="connsiteY39" fmla="*/ 43629 h 359518"/>
                  <a:gd name="connsiteX40" fmla="*/ 140672 w 430459"/>
                  <a:gd name="connsiteY40" fmla="*/ 43629 h 359518"/>
                  <a:gd name="connsiteX41" fmla="*/ 140672 w 430459"/>
                  <a:gd name="connsiteY41" fmla="*/ 59072 h 359518"/>
                  <a:gd name="connsiteX42" fmla="*/ 144650 w 430459"/>
                  <a:gd name="connsiteY42" fmla="*/ 65567 h 359518"/>
                  <a:gd name="connsiteX43" fmla="*/ 152276 w 430459"/>
                  <a:gd name="connsiteY43" fmla="*/ 65037 h 359518"/>
                  <a:gd name="connsiteX44" fmla="*/ 220778 w 430459"/>
                  <a:gd name="connsiteY44" fmla="*/ 16321 h 359518"/>
                  <a:gd name="connsiteX45" fmla="*/ 291268 w 430459"/>
                  <a:gd name="connsiteY45" fmla="*/ 66429 h 359518"/>
                  <a:gd name="connsiteX46" fmla="*/ 273298 w 430459"/>
                  <a:gd name="connsiteY46" fmla="*/ 100497 h 359518"/>
                  <a:gd name="connsiteX47" fmla="*/ 224955 w 430459"/>
                  <a:gd name="connsiteY47" fmla="*/ 66164 h 359518"/>
                  <a:gd name="connsiteX48" fmla="*/ 216467 w 430459"/>
                  <a:gd name="connsiteY48" fmla="*/ 66164 h 359518"/>
                  <a:gd name="connsiteX49" fmla="*/ 38947 w 430459"/>
                  <a:gd name="connsiteY49" fmla="*/ 192427 h 35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30459" h="359518">
                    <a:moveTo>
                      <a:pt x="78337" y="182419"/>
                    </a:moveTo>
                    <a:lnTo>
                      <a:pt x="220778" y="81143"/>
                    </a:lnTo>
                    <a:lnTo>
                      <a:pt x="271109" y="116934"/>
                    </a:lnTo>
                    <a:cubicBezTo>
                      <a:pt x="271109" y="117730"/>
                      <a:pt x="270977" y="118525"/>
                      <a:pt x="270977" y="119320"/>
                    </a:cubicBezTo>
                    <a:cubicBezTo>
                      <a:pt x="270977" y="163264"/>
                      <a:pt x="306786" y="198989"/>
                      <a:pt x="350751" y="198989"/>
                    </a:cubicBezTo>
                    <a:cubicBezTo>
                      <a:pt x="394717" y="198989"/>
                      <a:pt x="430459" y="163264"/>
                      <a:pt x="430459" y="119320"/>
                    </a:cubicBezTo>
                    <a:cubicBezTo>
                      <a:pt x="430459" y="75377"/>
                      <a:pt x="394717" y="39652"/>
                      <a:pt x="350751" y="39652"/>
                    </a:cubicBezTo>
                    <a:cubicBezTo>
                      <a:pt x="332515" y="39652"/>
                      <a:pt x="315672" y="45882"/>
                      <a:pt x="302210" y="56222"/>
                    </a:cubicBezTo>
                    <a:lnTo>
                      <a:pt x="225022" y="1342"/>
                    </a:lnTo>
                    <a:cubicBezTo>
                      <a:pt x="222502" y="-447"/>
                      <a:pt x="219054" y="-447"/>
                      <a:pt x="216534" y="1342"/>
                    </a:cubicBezTo>
                    <a:lnTo>
                      <a:pt x="155327" y="44822"/>
                    </a:lnTo>
                    <a:lnTo>
                      <a:pt x="155327" y="36205"/>
                    </a:lnTo>
                    <a:cubicBezTo>
                      <a:pt x="155327" y="32162"/>
                      <a:pt x="152077" y="28915"/>
                      <a:pt x="148032" y="28915"/>
                    </a:cubicBezTo>
                    <a:lnTo>
                      <a:pt x="82714" y="28915"/>
                    </a:lnTo>
                    <a:cubicBezTo>
                      <a:pt x="78669" y="28915"/>
                      <a:pt x="75420" y="32162"/>
                      <a:pt x="75420" y="36205"/>
                    </a:cubicBezTo>
                    <a:lnTo>
                      <a:pt x="75420" y="101624"/>
                    </a:lnTo>
                    <a:lnTo>
                      <a:pt x="3072" y="153322"/>
                    </a:lnTo>
                    <a:cubicBezTo>
                      <a:pt x="-177" y="155642"/>
                      <a:pt x="-973" y="160149"/>
                      <a:pt x="1282" y="163463"/>
                    </a:cubicBezTo>
                    <a:lnTo>
                      <a:pt x="31123" y="206810"/>
                    </a:lnTo>
                    <a:cubicBezTo>
                      <a:pt x="32250" y="208400"/>
                      <a:pt x="33974" y="209527"/>
                      <a:pt x="35897" y="209859"/>
                    </a:cubicBezTo>
                    <a:cubicBezTo>
                      <a:pt x="36295" y="209925"/>
                      <a:pt x="36759" y="209991"/>
                      <a:pt x="37157" y="209991"/>
                    </a:cubicBezTo>
                    <a:cubicBezTo>
                      <a:pt x="38682" y="209991"/>
                      <a:pt x="40141" y="209527"/>
                      <a:pt x="41401" y="208666"/>
                    </a:cubicBezTo>
                    <a:lnTo>
                      <a:pt x="63682" y="192825"/>
                    </a:lnTo>
                    <a:lnTo>
                      <a:pt x="63682" y="344871"/>
                    </a:lnTo>
                    <a:lnTo>
                      <a:pt x="55592" y="344871"/>
                    </a:lnTo>
                    <a:lnTo>
                      <a:pt x="55592" y="359519"/>
                    </a:lnTo>
                    <a:lnTo>
                      <a:pt x="186229" y="359519"/>
                    </a:lnTo>
                    <a:lnTo>
                      <a:pt x="186229" y="344871"/>
                    </a:lnTo>
                    <a:lnTo>
                      <a:pt x="78337" y="344871"/>
                    </a:lnTo>
                    <a:lnTo>
                      <a:pt x="78337" y="182419"/>
                    </a:lnTo>
                    <a:close/>
                    <a:moveTo>
                      <a:pt x="415870" y="119320"/>
                    </a:moveTo>
                    <a:cubicBezTo>
                      <a:pt x="415870" y="155178"/>
                      <a:pt x="386693" y="184341"/>
                      <a:pt x="350817" y="184341"/>
                    </a:cubicBezTo>
                    <a:cubicBezTo>
                      <a:pt x="314942" y="184341"/>
                      <a:pt x="285698" y="155178"/>
                      <a:pt x="285698" y="119320"/>
                    </a:cubicBezTo>
                    <a:cubicBezTo>
                      <a:pt x="285698" y="83463"/>
                      <a:pt x="314876" y="54300"/>
                      <a:pt x="350817" y="54300"/>
                    </a:cubicBezTo>
                    <a:cubicBezTo>
                      <a:pt x="386626" y="54300"/>
                      <a:pt x="415870" y="83463"/>
                      <a:pt x="415870" y="119320"/>
                    </a:cubicBezTo>
                    <a:close/>
                    <a:moveTo>
                      <a:pt x="38947" y="192427"/>
                    </a:moveTo>
                    <a:lnTo>
                      <a:pt x="17396" y="161143"/>
                    </a:lnTo>
                    <a:lnTo>
                      <a:pt x="86958" y="111433"/>
                    </a:lnTo>
                    <a:cubicBezTo>
                      <a:pt x="88881" y="110041"/>
                      <a:pt x="90008" y="107854"/>
                      <a:pt x="90008" y="105468"/>
                    </a:cubicBezTo>
                    <a:lnTo>
                      <a:pt x="90008" y="43629"/>
                    </a:lnTo>
                    <a:lnTo>
                      <a:pt x="140672" y="43629"/>
                    </a:lnTo>
                    <a:lnTo>
                      <a:pt x="140672" y="59072"/>
                    </a:lnTo>
                    <a:cubicBezTo>
                      <a:pt x="140672" y="61789"/>
                      <a:pt x="142197" y="64308"/>
                      <a:pt x="144650" y="65567"/>
                    </a:cubicBezTo>
                    <a:cubicBezTo>
                      <a:pt x="147104" y="66827"/>
                      <a:pt x="150022" y="66628"/>
                      <a:pt x="152276" y="65037"/>
                    </a:cubicBezTo>
                    <a:lnTo>
                      <a:pt x="220778" y="16321"/>
                    </a:lnTo>
                    <a:lnTo>
                      <a:pt x="291268" y="66429"/>
                    </a:lnTo>
                    <a:cubicBezTo>
                      <a:pt x="282714" y="76040"/>
                      <a:pt x="276481" y="87638"/>
                      <a:pt x="273298" y="100497"/>
                    </a:cubicBezTo>
                    <a:lnTo>
                      <a:pt x="224955" y="66164"/>
                    </a:lnTo>
                    <a:cubicBezTo>
                      <a:pt x="222435" y="64374"/>
                      <a:pt x="218987" y="64374"/>
                      <a:pt x="216467" y="66164"/>
                    </a:cubicBezTo>
                    <a:lnTo>
                      <a:pt x="38947" y="19242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A157535F-A82F-0347-90B5-AB51D55EAF28}"/>
              </a:ext>
            </a:extLst>
          </p:cNvPr>
          <p:cNvGrpSpPr/>
          <p:nvPr/>
        </p:nvGrpSpPr>
        <p:grpSpPr>
          <a:xfrm>
            <a:off x="2768107" y="2185531"/>
            <a:ext cx="707232" cy="706878"/>
            <a:chOff x="2587950" y="2040384"/>
            <a:chExt cx="771788" cy="771402"/>
          </a:xfrm>
        </p:grpSpPr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id="{98527E0E-28A4-D34E-90DA-BBC15104E673}"/>
                </a:ext>
              </a:extLst>
            </p:cNvPr>
            <p:cNvSpPr/>
            <p:nvPr/>
          </p:nvSpPr>
          <p:spPr>
            <a:xfrm>
              <a:off x="2587950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7DCF4BED-2293-E445-8D9F-3DA833EB27BD}"/>
                </a:ext>
              </a:extLst>
            </p:cNvPr>
            <p:cNvSpPr/>
            <p:nvPr/>
          </p:nvSpPr>
          <p:spPr>
            <a:xfrm>
              <a:off x="2629984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83" name="Gráfico 3">
              <a:extLst>
                <a:ext uri="{FF2B5EF4-FFF2-40B4-BE49-F238E27FC236}">
                  <a16:creationId xmlns:a16="http://schemas.microsoft.com/office/drawing/2014/main" id="{2EF2336C-AA36-1548-9F70-6C8784D2C3A4}"/>
                </a:ext>
              </a:extLst>
            </p:cNvPr>
            <p:cNvGrpSpPr/>
            <p:nvPr/>
          </p:nvGrpSpPr>
          <p:grpSpPr>
            <a:xfrm>
              <a:off x="2808253" y="2162667"/>
              <a:ext cx="331304" cy="466151"/>
              <a:chOff x="3132669" y="2679130"/>
              <a:chExt cx="362201" cy="509625"/>
            </a:xfrm>
            <a:solidFill>
              <a:srgbClr val="FFFFFF"/>
            </a:solidFill>
          </p:grpSpPr>
          <p:sp>
            <p:nvSpPr>
              <p:cNvPr id="84" name="Forma libre 83">
                <a:extLst>
                  <a:ext uri="{FF2B5EF4-FFF2-40B4-BE49-F238E27FC236}">
                    <a16:creationId xmlns:a16="http://schemas.microsoft.com/office/drawing/2014/main" id="{4FD43AFB-D4CF-0246-94EE-2D68E4FEC07D}"/>
                  </a:ext>
                </a:extLst>
              </p:cNvPr>
              <p:cNvSpPr/>
              <p:nvPr/>
            </p:nvSpPr>
            <p:spPr>
              <a:xfrm>
                <a:off x="3306277" y="2679130"/>
                <a:ext cx="14854" cy="79602"/>
              </a:xfrm>
              <a:custGeom>
                <a:avLst/>
                <a:gdLst>
                  <a:gd name="connsiteX0" fmla="*/ 7427 w 14854"/>
                  <a:gd name="connsiteY0" fmla="*/ 79602 h 79602"/>
                  <a:gd name="connsiteX1" fmla="*/ 14854 w 14854"/>
                  <a:gd name="connsiteY1" fmla="*/ 72179 h 79602"/>
                  <a:gd name="connsiteX2" fmla="*/ 14854 w 14854"/>
                  <a:gd name="connsiteY2" fmla="*/ 7423 h 79602"/>
                  <a:gd name="connsiteX3" fmla="*/ 7427 w 14854"/>
                  <a:gd name="connsiteY3" fmla="*/ 0 h 79602"/>
                  <a:gd name="connsiteX4" fmla="*/ 0 w 14854"/>
                  <a:gd name="connsiteY4" fmla="*/ 7423 h 79602"/>
                  <a:gd name="connsiteX5" fmla="*/ 0 w 14854"/>
                  <a:gd name="connsiteY5" fmla="*/ 72179 h 79602"/>
                  <a:gd name="connsiteX6" fmla="*/ 7427 w 14854"/>
                  <a:gd name="connsiteY6" fmla="*/ 79602 h 7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4" h="79602">
                    <a:moveTo>
                      <a:pt x="7427" y="79602"/>
                    </a:moveTo>
                    <a:cubicBezTo>
                      <a:pt x="11538" y="79602"/>
                      <a:pt x="14854" y="76288"/>
                      <a:pt x="14854" y="72179"/>
                    </a:cubicBezTo>
                    <a:lnTo>
                      <a:pt x="14854" y="7423"/>
                    </a:lnTo>
                    <a:cubicBezTo>
                      <a:pt x="14854" y="3314"/>
                      <a:pt x="11538" y="0"/>
                      <a:pt x="7427" y="0"/>
                    </a:cubicBezTo>
                    <a:cubicBezTo>
                      <a:pt x="3316" y="0"/>
                      <a:pt x="0" y="3314"/>
                      <a:pt x="0" y="7423"/>
                    </a:cubicBezTo>
                    <a:lnTo>
                      <a:pt x="0" y="72179"/>
                    </a:lnTo>
                    <a:cubicBezTo>
                      <a:pt x="0" y="76288"/>
                      <a:pt x="3316" y="79602"/>
                      <a:pt x="7427" y="796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5" name="Forma libre 84">
                <a:extLst>
                  <a:ext uri="{FF2B5EF4-FFF2-40B4-BE49-F238E27FC236}">
                    <a16:creationId xmlns:a16="http://schemas.microsoft.com/office/drawing/2014/main" id="{DFE50DC7-2349-DE48-9821-49CCE6FA76FE}"/>
                  </a:ext>
                </a:extLst>
              </p:cNvPr>
              <p:cNvSpPr/>
              <p:nvPr/>
            </p:nvSpPr>
            <p:spPr>
              <a:xfrm>
                <a:off x="3392142" y="2761837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97" y="46605"/>
                      <a:pt x="4917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674FEB96-0CF8-1146-BF35-7060F03186F8}"/>
                  </a:ext>
                </a:extLst>
              </p:cNvPr>
              <p:cNvSpPr/>
              <p:nvPr/>
            </p:nvSpPr>
            <p:spPr>
              <a:xfrm>
                <a:off x="3392275" y="2894132"/>
                <a:ext cx="72168" cy="47930"/>
              </a:xfrm>
              <a:custGeom>
                <a:avLst/>
                <a:gdLst>
                  <a:gd name="connsiteX0" fmla="*/ 1005 w 72168"/>
                  <a:gd name="connsiteY0" fmla="*/ 3722 h 47930"/>
                  <a:gd name="connsiteX1" fmla="*/ 3723 w 72168"/>
                  <a:gd name="connsiteY1" fmla="*/ 13862 h 47930"/>
                  <a:gd name="connsiteX2" fmla="*/ 61018 w 72168"/>
                  <a:gd name="connsiteY2" fmla="*/ 46936 h 47930"/>
                  <a:gd name="connsiteX3" fmla="*/ 64731 w 72168"/>
                  <a:gd name="connsiteY3" fmla="*/ 47930 h 47930"/>
                  <a:gd name="connsiteX4" fmla="*/ 71164 w 72168"/>
                  <a:gd name="connsiteY4" fmla="*/ 44219 h 47930"/>
                  <a:gd name="connsiteX5" fmla="*/ 68445 w 72168"/>
                  <a:gd name="connsiteY5" fmla="*/ 34078 h 47930"/>
                  <a:gd name="connsiteX6" fmla="*/ 11150 w 72168"/>
                  <a:gd name="connsiteY6" fmla="*/ 1004 h 47930"/>
                  <a:gd name="connsiteX7" fmla="*/ 1005 w 72168"/>
                  <a:gd name="connsiteY7" fmla="*/ 372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168" h="47930">
                    <a:moveTo>
                      <a:pt x="1005" y="3722"/>
                    </a:moveTo>
                    <a:cubicBezTo>
                      <a:pt x="-1051" y="7301"/>
                      <a:pt x="142" y="11808"/>
                      <a:pt x="3723" y="13862"/>
                    </a:cubicBezTo>
                    <a:lnTo>
                      <a:pt x="61018" y="46936"/>
                    </a:lnTo>
                    <a:cubicBezTo>
                      <a:pt x="62211" y="47599"/>
                      <a:pt x="63471" y="47930"/>
                      <a:pt x="64731" y="47930"/>
                    </a:cubicBezTo>
                    <a:cubicBezTo>
                      <a:pt x="67318" y="47930"/>
                      <a:pt x="69837" y="46605"/>
                      <a:pt x="71164" y="44219"/>
                    </a:cubicBezTo>
                    <a:cubicBezTo>
                      <a:pt x="73219" y="40639"/>
                      <a:pt x="72026" y="36132"/>
                      <a:pt x="68445" y="34078"/>
                    </a:cubicBezTo>
                    <a:lnTo>
                      <a:pt x="11150" y="1004"/>
                    </a:lnTo>
                    <a:cubicBezTo>
                      <a:pt x="7569" y="-1051"/>
                      <a:pt x="3060" y="142"/>
                      <a:pt x="1005" y="37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7" name="Forma libre 86">
                <a:extLst>
                  <a:ext uri="{FF2B5EF4-FFF2-40B4-BE49-F238E27FC236}">
                    <a16:creationId xmlns:a16="http://schemas.microsoft.com/office/drawing/2014/main" id="{713F93D3-40EB-C74A-B7DC-6920F081CC8D}"/>
                  </a:ext>
                </a:extLst>
              </p:cNvPr>
              <p:cNvSpPr/>
              <p:nvPr/>
            </p:nvSpPr>
            <p:spPr>
              <a:xfrm>
                <a:off x="3242540" y="2734265"/>
                <a:ext cx="28932" cy="39181"/>
              </a:xfrm>
              <a:custGeom>
                <a:avLst/>
                <a:gdLst>
                  <a:gd name="connsiteX0" fmla="*/ 15063 w 28932"/>
                  <a:gd name="connsiteY0" fmla="*/ 35470 h 39181"/>
                  <a:gd name="connsiteX1" fmla="*/ 21495 w 28932"/>
                  <a:gd name="connsiteY1" fmla="*/ 39181 h 39181"/>
                  <a:gd name="connsiteX2" fmla="*/ 25209 w 28932"/>
                  <a:gd name="connsiteY2" fmla="*/ 38187 h 39181"/>
                  <a:gd name="connsiteX3" fmla="*/ 27928 w 28932"/>
                  <a:gd name="connsiteY3" fmla="*/ 28046 h 39181"/>
                  <a:gd name="connsiteX4" fmla="*/ 13869 w 28932"/>
                  <a:gd name="connsiteY4" fmla="*/ 3722 h 39181"/>
                  <a:gd name="connsiteX5" fmla="*/ 3723 w 28932"/>
                  <a:gd name="connsiteY5" fmla="*/ 1004 h 39181"/>
                  <a:gd name="connsiteX6" fmla="*/ 1005 w 28932"/>
                  <a:gd name="connsiteY6" fmla="*/ 11145 h 39181"/>
                  <a:gd name="connsiteX7" fmla="*/ 15063 w 28932"/>
                  <a:gd name="connsiteY7" fmla="*/ 35470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15063" y="35470"/>
                    </a:moveTo>
                    <a:cubicBezTo>
                      <a:pt x="16456" y="37856"/>
                      <a:pt x="18976" y="39181"/>
                      <a:pt x="21495" y="39181"/>
                    </a:cubicBezTo>
                    <a:cubicBezTo>
                      <a:pt x="22755" y="39181"/>
                      <a:pt x="24015" y="38850"/>
                      <a:pt x="25209" y="38187"/>
                    </a:cubicBezTo>
                    <a:cubicBezTo>
                      <a:pt x="28790" y="36132"/>
                      <a:pt x="29983" y="31559"/>
                      <a:pt x="27928" y="28046"/>
                    </a:cubicBezTo>
                    <a:lnTo>
                      <a:pt x="13869" y="3722"/>
                    </a:lnTo>
                    <a:cubicBezTo>
                      <a:pt x="11814" y="142"/>
                      <a:pt x="7238" y="-1051"/>
                      <a:pt x="3723" y="1004"/>
                    </a:cubicBezTo>
                    <a:cubicBezTo>
                      <a:pt x="142" y="3059"/>
                      <a:pt x="-1051" y="7632"/>
                      <a:pt x="1005" y="11145"/>
                    </a:cubicBezTo>
                    <a:lnTo>
                      <a:pt x="15063" y="354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EC1398E6-1666-F541-A949-FADFD7A71F74}"/>
                  </a:ext>
                </a:extLst>
              </p:cNvPr>
              <p:cNvSpPr/>
              <p:nvPr/>
            </p:nvSpPr>
            <p:spPr>
              <a:xfrm>
                <a:off x="3405613" y="2843172"/>
                <a:ext cx="47944" cy="14846"/>
              </a:xfrm>
              <a:custGeom>
                <a:avLst/>
                <a:gdLst>
                  <a:gd name="connsiteX0" fmla="*/ 40517 w 47944"/>
                  <a:gd name="connsiteY0" fmla="*/ 14847 h 14846"/>
                  <a:gd name="connsiteX1" fmla="*/ 47944 w 47944"/>
                  <a:gd name="connsiteY1" fmla="*/ 7423 h 14846"/>
                  <a:gd name="connsiteX2" fmla="*/ 40517 w 47944"/>
                  <a:gd name="connsiteY2" fmla="*/ 0 h 14846"/>
                  <a:gd name="connsiteX3" fmla="*/ 7427 w 47944"/>
                  <a:gd name="connsiteY3" fmla="*/ 0 h 14846"/>
                  <a:gd name="connsiteX4" fmla="*/ 0 w 47944"/>
                  <a:gd name="connsiteY4" fmla="*/ 7423 h 14846"/>
                  <a:gd name="connsiteX5" fmla="*/ 7427 w 47944"/>
                  <a:gd name="connsiteY5" fmla="*/ 14847 h 14846"/>
                  <a:gd name="connsiteX6" fmla="*/ 40517 w 47944"/>
                  <a:gd name="connsiteY6" fmla="*/ 14847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40517" y="14847"/>
                    </a:move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9" name="Forma libre 88">
                <a:extLst>
                  <a:ext uri="{FF2B5EF4-FFF2-40B4-BE49-F238E27FC236}">
                    <a16:creationId xmlns:a16="http://schemas.microsoft.com/office/drawing/2014/main" id="{388C9E3F-939E-EE42-89B4-56852D8CAB99}"/>
                  </a:ext>
                </a:extLst>
              </p:cNvPr>
              <p:cNvSpPr/>
              <p:nvPr/>
            </p:nvSpPr>
            <p:spPr>
              <a:xfrm>
                <a:off x="3355935" y="2734265"/>
                <a:ext cx="28932" cy="39181"/>
              </a:xfrm>
              <a:custGeom>
                <a:avLst/>
                <a:gdLst>
                  <a:gd name="connsiteX0" fmla="*/ 3723 w 28932"/>
                  <a:gd name="connsiteY0" fmla="*/ 38187 h 39181"/>
                  <a:gd name="connsiteX1" fmla="*/ 7437 w 28932"/>
                  <a:gd name="connsiteY1" fmla="*/ 39181 h 39181"/>
                  <a:gd name="connsiteX2" fmla="*/ 13869 w 28932"/>
                  <a:gd name="connsiteY2" fmla="*/ 35470 h 39181"/>
                  <a:gd name="connsiteX3" fmla="*/ 27928 w 28932"/>
                  <a:gd name="connsiteY3" fmla="*/ 11145 h 39181"/>
                  <a:gd name="connsiteX4" fmla="*/ 25209 w 28932"/>
                  <a:gd name="connsiteY4" fmla="*/ 1004 h 39181"/>
                  <a:gd name="connsiteX5" fmla="*/ 15063 w 28932"/>
                  <a:gd name="connsiteY5" fmla="*/ 3722 h 39181"/>
                  <a:gd name="connsiteX6" fmla="*/ 1005 w 28932"/>
                  <a:gd name="connsiteY6" fmla="*/ 28046 h 39181"/>
                  <a:gd name="connsiteX7" fmla="*/ 3723 w 28932"/>
                  <a:gd name="connsiteY7" fmla="*/ 38187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3723" y="38187"/>
                    </a:moveTo>
                    <a:cubicBezTo>
                      <a:pt x="4917" y="38850"/>
                      <a:pt x="6177" y="39181"/>
                      <a:pt x="7437" y="39181"/>
                    </a:cubicBezTo>
                    <a:cubicBezTo>
                      <a:pt x="10023" y="39181"/>
                      <a:pt x="12543" y="37856"/>
                      <a:pt x="13869" y="35470"/>
                    </a:cubicBezTo>
                    <a:lnTo>
                      <a:pt x="27928" y="11145"/>
                    </a:lnTo>
                    <a:cubicBezTo>
                      <a:pt x="29983" y="7566"/>
                      <a:pt x="28790" y="3059"/>
                      <a:pt x="25209" y="1004"/>
                    </a:cubicBezTo>
                    <a:cubicBezTo>
                      <a:pt x="21628" y="-1051"/>
                      <a:pt x="17119" y="142"/>
                      <a:pt x="15063" y="3722"/>
                    </a:cubicBezTo>
                    <a:lnTo>
                      <a:pt x="1005" y="28046"/>
                    </a:lnTo>
                    <a:cubicBezTo>
                      <a:pt x="-1051" y="31559"/>
                      <a:pt x="142" y="36132"/>
                      <a:pt x="3723" y="38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0" name="Forma libre 89">
                <a:extLst>
                  <a:ext uri="{FF2B5EF4-FFF2-40B4-BE49-F238E27FC236}">
                    <a16:creationId xmlns:a16="http://schemas.microsoft.com/office/drawing/2014/main" id="{900476E9-B8D7-C744-849F-8D14C1FFD870}"/>
                  </a:ext>
                </a:extLst>
              </p:cNvPr>
              <p:cNvSpPr/>
              <p:nvPr/>
            </p:nvSpPr>
            <p:spPr>
              <a:xfrm>
                <a:off x="3157527" y="2761837"/>
                <a:ext cx="72234" cy="47930"/>
              </a:xfrm>
              <a:custGeom>
                <a:avLst/>
                <a:gdLst>
                  <a:gd name="connsiteX0" fmla="*/ 3723 w 72234"/>
                  <a:gd name="connsiteY0" fmla="*/ 13862 h 47930"/>
                  <a:gd name="connsiteX1" fmla="*/ 61084 w 72234"/>
                  <a:gd name="connsiteY1" fmla="*/ 46936 h 47930"/>
                  <a:gd name="connsiteX2" fmla="*/ 64798 w 72234"/>
                  <a:gd name="connsiteY2" fmla="*/ 47930 h 47930"/>
                  <a:gd name="connsiteX3" fmla="*/ 71230 w 72234"/>
                  <a:gd name="connsiteY3" fmla="*/ 44219 h 47930"/>
                  <a:gd name="connsiteX4" fmla="*/ 68511 w 72234"/>
                  <a:gd name="connsiteY4" fmla="*/ 34078 h 47930"/>
                  <a:gd name="connsiteX5" fmla="*/ 11151 w 72234"/>
                  <a:gd name="connsiteY5" fmla="*/ 1004 h 47930"/>
                  <a:gd name="connsiteX6" fmla="*/ 1005 w 72234"/>
                  <a:gd name="connsiteY6" fmla="*/ 3722 h 47930"/>
                  <a:gd name="connsiteX7" fmla="*/ 3723 w 72234"/>
                  <a:gd name="connsiteY7" fmla="*/ 1386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3723" y="13862"/>
                    </a:moveTo>
                    <a:lnTo>
                      <a:pt x="61084" y="46936"/>
                    </a:lnTo>
                    <a:cubicBezTo>
                      <a:pt x="62278" y="47599"/>
                      <a:pt x="63538" y="47930"/>
                      <a:pt x="64798" y="47930"/>
                    </a:cubicBezTo>
                    <a:cubicBezTo>
                      <a:pt x="67384" y="47930"/>
                      <a:pt x="69904" y="46605"/>
                      <a:pt x="71230" y="44219"/>
                    </a:cubicBezTo>
                    <a:cubicBezTo>
                      <a:pt x="73286" y="40639"/>
                      <a:pt x="72092" y="36132"/>
                      <a:pt x="68511" y="34078"/>
                    </a:cubicBezTo>
                    <a:lnTo>
                      <a:pt x="11151" y="1004"/>
                    </a:lnTo>
                    <a:cubicBezTo>
                      <a:pt x="7570" y="-1051"/>
                      <a:pt x="3060" y="142"/>
                      <a:pt x="1005" y="3722"/>
                    </a:cubicBezTo>
                    <a:cubicBezTo>
                      <a:pt x="-1051" y="7234"/>
                      <a:pt x="143" y="11808"/>
                      <a:pt x="3723" y="13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1" name="Forma libre 90">
                <a:extLst>
                  <a:ext uri="{FF2B5EF4-FFF2-40B4-BE49-F238E27FC236}">
                    <a16:creationId xmlns:a16="http://schemas.microsoft.com/office/drawing/2014/main" id="{9F025FD2-3FFA-324A-A691-57ED37CA64B8}"/>
                  </a:ext>
                </a:extLst>
              </p:cNvPr>
              <p:cNvSpPr/>
              <p:nvPr/>
            </p:nvSpPr>
            <p:spPr>
              <a:xfrm>
                <a:off x="3157460" y="2894132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31" y="46605"/>
                      <a:pt x="4851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2" name="Forma libre 91">
                <a:extLst>
                  <a:ext uri="{FF2B5EF4-FFF2-40B4-BE49-F238E27FC236}">
                    <a16:creationId xmlns:a16="http://schemas.microsoft.com/office/drawing/2014/main" id="{11B337C3-AE8D-1340-A3D8-D3FFF080B8A3}"/>
                  </a:ext>
                </a:extLst>
              </p:cNvPr>
              <p:cNvSpPr/>
              <p:nvPr/>
            </p:nvSpPr>
            <p:spPr>
              <a:xfrm>
                <a:off x="3173916" y="2843106"/>
                <a:ext cx="47944" cy="14846"/>
              </a:xfrm>
              <a:custGeom>
                <a:avLst/>
                <a:gdLst>
                  <a:gd name="connsiteX0" fmla="*/ 7427 w 47944"/>
                  <a:gd name="connsiteY0" fmla="*/ 0 h 14846"/>
                  <a:gd name="connsiteX1" fmla="*/ 0 w 47944"/>
                  <a:gd name="connsiteY1" fmla="*/ 7423 h 14846"/>
                  <a:gd name="connsiteX2" fmla="*/ 7427 w 47944"/>
                  <a:gd name="connsiteY2" fmla="*/ 14847 h 14846"/>
                  <a:gd name="connsiteX3" fmla="*/ 40517 w 47944"/>
                  <a:gd name="connsiteY3" fmla="*/ 14847 h 14846"/>
                  <a:gd name="connsiteX4" fmla="*/ 47944 w 47944"/>
                  <a:gd name="connsiteY4" fmla="*/ 7423 h 14846"/>
                  <a:gd name="connsiteX5" fmla="*/ 40517 w 47944"/>
                  <a:gd name="connsiteY5" fmla="*/ 0 h 14846"/>
                  <a:gd name="connsiteX6" fmla="*/ 7427 w 47944"/>
                  <a:gd name="connsiteY6" fmla="*/ 0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7427" y="0"/>
                    </a:move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3" name="Forma libre 92">
                <a:extLst>
                  <a:ext uri="{FF2B5EF4-FFF2-40B4-BE49-F238E27FC236}">
                    <a16:creationId xmlns:a16="http://schemas.microsoft.com/office/drawing/2014/main" id="{42E52680-5544-8D46-B085-9AD4822EFC92}"/>
                  </a:ext>
                </a:extLst>
              </p:cNvPr>
              <p:cNvSpPr/>
              <p:nvPr/>
            </p:nvSpPr>
            <p:spPr>
              <a:xfrm>
                <a:off x="3240030" y="2776959"/>
                <a:ext cx="147347" cy="221639"/>
              </a:xfrm>
              <a:custGeom>
                <a:avLst/>
                <a:gdLst>
                  <a:gd name="connsiteX0" fmla="*/ 33156 w 147347"/>
                  <a:gd name="connsiteY0" fmla="*/ 152178 h 221639"/>
                  <a:gd name="connsiteX1" fmla="*/ 33156 w 147347"/>
                  <a:gd name="connsiteY1" fmla="*/ 164573 h 221639"/>
                  <a:gd name="connsiteX2" fmla="*/ 33156 w 147347"/>
                  <a:gd name="connsiteY2" fmla="*/ 197646 h 221639"/>
                  <a:gd name="connsiteX3" fmla="*/ 35345 w 147347"/>
                  <a:gd name="connsiteY3" fmla="*/ 202883 h 221639"/>
                  <a:gd name="connsiteX4" fmla="*/ 51923 w 147347"/>
                  <a:gd name="connsiteY4" fmla="*/ 219453 h 221639"/>
                  <a:gd name="connsiteX5" fmla="*/ 57162 w 147347"/>
                  <a:gd name="connsiteY5" fmla="*/ 221640 h 221639"/>
                  <a:gd name="connsiteX6" fmla="*/ 90252 w 147347"/>
                  <a:gd name="connsiteY6" fmla="*/ 221640 h 221639"/>
                  <a:gd name="connsiteX7" fmla="*/ 95491 w 147347"/>
                  <a:gd name="connsiteY7" fmla="*/ 219453 h 221639"/>
                  <a:gd name="connsiteX8" fmla="*/ 112069 w 147347"/>
                  <a:gd name="connsiteY8" fmla="*/ 202883 h 221639"/>
                  <a:gd name="connsiteX9" fmla="*/ 114257 w 147347"/>
                  <a:gd name="connsiteY9" fmla="*/ 197646 h 221639"/>
                  <a:gd name="connsiteX10" fmla="*/ 114257 w 147347"/>
                  <a:gd name="connsiteY10" fmla="*/ 164573 h 221639"/>
                  <a:gd name="connsiteX11" fmla="*/ 114257 w 147347"/>
                  <a:gd name="connsiteY11" fmla="*/ 152178 h 221639"/>
                  <a:gd name="connsiteX12" fmla="*/ 124536 w 147347"/>
                  <a:gd name="connsiteY12" fmla="*/ 128119 h 221639"/>
                  <a:gd name="connsiteX13" fmla="*/ 147347 w 147347"/>
                  <a:gd name="connsiteY13" fmla="*/ 73637 h 221639"/>
                  <a:gd name="connsiteX14" fmla="*/ 73674 w 147347"/>
                  <a:gd name="connsiteY14" fmla="*/ 0 h 221639"/>
                  <a:gd name="connsiteX15" fmla="*/ 0 w 147347"/>
                  <a:gd name="connsiteY15" fmla="*/ 73637 h 221639"/>
                  <a:gd name="connsiteX16" fmla="*/ 22745 w 147347"/>
                  <a:gd name="connsiteY16" fmla="*/ 128119 h 221639"/>
                  <a:gd name="connsiteX17" fmla="*/ 33156 w 147347"/>
                  <a:gd name="connsiteY17" fmla="*/ 152178 h 221639"/>
                  <a:gd name="connsiteX18" fmla="*/ 87135 w 147347"/>
                  <a:gd name="connsiteY18" fmla="*/ 206727 h 221639"/>
                  <a:gd name="connsiteX19" fmla="*/ 60212 w 147347"/>
                  <a:gd name="connsiteY19" fmla="*/ 206727 h 221639"/>
                  <a:gd name="connsiteX20" fmla="*/ 48011 w 147347"/>
                  <a:gd name="connsiteY20" fmla="*/ 194531 h 221639"/>
                  <a:gd name="connsiteX21" fmla="*/ 48011 w 147347"/>
                  <a:gd name="connsiteY21" fmla="*/ 171996 h 221639"/>
                  <a:gd name="connsiteX22" fmla="*/ 99337 w 147347"/>
                  <a:gd name="connsiteY22" fmla="*/ 171996 h 221639"/>
                  <a:gd name="connsiteX23" fmla="*/ 99337 w 147347"/>
                  <a:gd name="connsiteY23" fmla="*/ 194531 h 221639"/>
                  <a:gd name="connsiteX24" fmla="*/ 87135 w 147347"/>
                  <a:gd name="connsiteY24" fmla="*/ 206727 h 221639"/>
                  <a:gd name="connsiteX25" fmla="*/ 73674 w 147347"/>
                  <a:gd name="connsiteY25" fmla="*/ 14913 h 221639"/>
                  <a:gd name="connsiteX26" fmla="*/ 132427 w 147347"/>
                  <a:gd name="connsiteY26" fmla="*/ 73637 h 221639"/>
                  <a:gd name="connsiteX27" fmla="*/ 113859 w 147347"/>
                  <a:gd name="connsiteY27" fmla="*/ 117713 h 221639"/>
                  <a:gd name="connsiteX28" fmla="*/ 99337 w 147347"/>
                  <a:gd name="connsiteY28" fmla="*/ 152178 h 221639"/>
                  <a:gd name="connsiteX29" fmla="*/ 99337 w 147347"/>
                  <a:gd name="connsiteY29" fmla="*/ 157149 h 221639"/>
                  <a:gd name="connsiteX30" fmla="*/ 81101 w 147347"/>
                  <a:gd name="connsiteY30" fmla="*/ 157149 h 221639"/>
                  <a:gd name="connsiteX31" fmla="*/ 81101 w 147347"/>
                  <a:gd name="connsiteY31" fmla="*/ 114134 h 221639"/>
                  <a:gd name="connsiteX32" fmla="*/ 90186 w 147347"/>
                  <a:gd name="connsiteY32" fmla="*/ 114134 h 221639"/>
                  <a:gd name="connsiteX33" fmla="*/ 97613 w 147347"/>
                  <a:gd name="connsiteY33" fmla="*/ 106711 h 221639"/>
                  <a:gd name="connsiteX34" fmla="*/ 90186 w 147347"/>
                  <a:gd name="connsiteY34" fmla="*/ 99287 h 221639"/>
                  <a:gd name="connsiteX35" fmla="*/ 57096 w 147347"/>
                  <a:gd name="connsiteY35" fmla="*/ 99287 h 221639"/>
                  <a:gd name="connsiteX36" fmla="*/ 49669 w 147347"/>
                  <a:gd name="connsiteY36" fmla="*/ 106711 h 221639"/>
                  <a:gd name="connsiteX37" fmla="*/ 57096 w 147347"/>
                  <a:gd name="connsiteY37" fmla="*/ 114134 h 221639"/>
                  <a:gd name="connsiteX38" fmla="*/ 66180 w 147347"/>
                  <a:gd name="connsiteY38" fmla="*/ 114134 h 221639"/>
                  <a:gd name="connsiteX39" fmla="*/ 66180 w 147347"/>
                  <a:gd name="connsiteY39" fmla="*/ 157149 h 221639"/>
                  <a:gd name="connsiteX40" fmla="*/ 47944 w 147347"/>
                  <a:gd name="connsiteY40" fmla="*/ 157149 h 221639"/>
                  <a:gd name="connsiteX41" fmla="*/ 47944 w 147347"/>
                  <a:gd name="connsiteY41" fmla="*/ 152178 h 221639"/>
                  <a:gd name="connsiteX42" fmla="*/ 33355 w 147347"/>
                  <a:gd name="connsiteY42" fmla="*/ 117713 h 221639"/>
                  <a:gd name="connsiteX43" fmla="*/ 14854 w 147347"/>
                  <a:gd name="connsiteY43" fmla="*/ 73637 h 221639"/>
                  <a:gd name="connsiteX44" fmla="*/ 73674 w 147347"/>
                  <a:gd name="connsiteY44" fmla="*/ 14913 h 22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7347" h="221639">
                    <a:moveTo>
                      <a:pt x="33156" y="152178"/>
                    </a:moveTo>
                    <a:lnTo>
                      <a:pt x="33156" y="164573"/>
                    </a:lnTo>
                    <a:lnTo>
                      <a:pt x="33156" y="197646"/>
                    </a:lnTo>
                    <a:cubicBezTo>
                      <a:pt x="33156" y="199635"/>
                      <a:pt x="33952" y="201491"/>
                      <a:pt x="35345" y="202883"/>
                    </a:cubicBezTo>
                    <a:lnTo>
                      <a:pt x="51923" y="219453"/>
                    </a:lnTo>
                    <a:cubicBezTo>
                      <a:pt x="53316" y="220844"/>
                      <a:pt x="55239" y="221640"/>
                      <a:pt x="57162" y="221640"/>
                    </a:cubicBezTo>
                    <a:lnTo>
                      <a:pt x="90252" y="221640"/>
                    </a:lnTo>
                    <a:cubicBezTo>
                      <a:pt x="92241" y="221640"/>
                      <a:pt x="94098" y="220844"/>
                      <a:pt x="95491" y="219453"/>
                    </a:cubicBezTo>
                    <a:lnTo>
                      <a:pt x="112069" y="202883"/>
                    </a:lnTo>
                    <a:cubicBezTo>
                      <a:pt x="113462" y="201491"/>
                      <a:pt x="114257" y="199569"/>
                      <a:pt x="114257" y="197646"/>
                    </a:cubicBezTo>
                    <a:lnTo>
                      <a:pt x="114257" y="164573"/>
                    </a:lnTo>
                    <a:lnTo>
                      <a:pt x="114257" y="152178"/>
                    </a:lnTo>
                    <a:cubicBezTo>
                      <a:pt x="114257" y="142634"/>
                      <a:pt x="117308" y="135476"/>
                      <a:pt x="124536" y="128119"/>
                    </a:cubicBezTo>
                    <a:cubicBezTo>
                      <a:pt x="139257" y="113140"/>
                      <a:pt x="147347" y="93720"/>
                      <a:pt x="147347" y="73637"/>
                    </a:cubicBezTo>
                    <a:cubicBezTo>
                      <a:pt x="147347" y="33074"/>
                      <a:pt x="114324" y="0"/>
                      <a:pt x="73674" y="0"/>
                    </a:cubicBezTo>
                    <a:cubicBezTo>
                      <a:pt x="33090" y="0"/>
                      <a:pt x="0" y="33007"/>
                      <a:pt x="0" y="73637"/>
                    </a:cubicBezTo>
                    <a:cubicBezTo>
                      <a:pt x="0" y="93852"/>
                      <a:pt x="8090" y="113206"/>
                      <a:pt x="22745" y="128119"/>
                    </a:cubicBezTo>
                    <a:cubicBezTo>
                      <a:pt x="30040" y="135476"/>
                      <a:pt x="33156" y="142701"/>
                      <a:pt x="33156" y="152178"/>
                    </a:cubicBezTo>
                    <a:close/>
                    <a:moveTo>
                      <a:pt x="87135" y="206727"/>
                    </a:moveTo>
                    <a:lnTo>
                      <a:pt x="60212" y="206727"/>
                    </a:lnTo>
                    <a:lnTo>
                      <a:pt x="48011" y="194531"/>
                    </a:lnTo>
                    <a:lnTo>
                      <a:pt x="48011" y="171996"/>
                    </a:lnTo>
                    <a:lnTo>
                      <a:pt x="99337" y="171996"/>
                    </a:lnTo>
                    <a:lnTo>
                      <a:pt x="99337" y="194531"/>
                    </a:lnTo>
                    <a:lnTo>
                      <a:pt x="87135" y="206727"/>
                    </a:lnTo>
                    <a:close/>
                    <a:moveTo>
                      <a:pt x="73674" y="14913"/>
                    </a:moveTo>
                    <a:cubicBezTo>
                      <a:pt x="106035" y="14913"/>
                      <a:pt x="132427" y="41226"/>
                      <a:pt x="132427" y="73637"/>
                    </a:cubicBezTo>
                    <a:cubicBezTo>
                      <a:pt x="132427" y="89875"/>
                      <a:pt x="125862" y="105518"/>
                      <a:pt x="113859" y="117713"/>
                    </a:cubicBezTo>
                    <a:cubicBezTo>
                      <a:pt x="103913" y="127788"/>
                      <a:pt x="99337" y="138790"/>
                      <a:pt x="99337" y="152178"/>
                    </a:cubicBezTo>
                    <a:lnTo>
                      <a:pt x="99337" y="157149"/>
                    </a:lnTo>
                    <a:lnTo>
                      <a:pt x="81101" y="157149"/>
                    </a:lnTo>
                    <a:lnTo>
                      <a:pt x="81101" y="114134"/>
                    </a:lnTo>
                    <a:lnTo>
                      <a:pt x="90186" y="114134"/>
                    </a:lnTo>
                    <a:cubicBezTo>
                      <a:pt x="94297" y="114134"/>
                      <a:pt x="97613" y="110820"/>
                      <a:pt x="97613" y="106711"/>
                    </a:cubicBezTo>
                    <a:cubicBezTo>
                      <a:pt x="97613" y="102601"/>
                      <a:pt x="94297" y="99287"/>
                      <a:pt x="90186" y="99287"/>
                    </a:cubicBezTo>
                    <a:lnTo>
                      <a:pt x="57096" y="99287"/>
                    </a:lnTo>
                    <a:cubicBezTo>
                      <a:pt x="52984" y="99287"/>
                      <a:pt x="49669" y="102601"/>
                      <a:pt x="49669" y="106711"/>
                    </a:cubicBezTo>
                    <a:cubicBezTo>
                      <a:pt x="49669" y="110820"/>
                      <a:pt x="52984" y="114134"/>
                      <a:pt x="57096" y="114134"/>
                    </a:cubicBezTo>
                    <a:lnTo>
                      <a:pt x="66180" y="114134"/>
                    </a:lnTo>
                    <a:lnTo>
                      <a:pt x="66180" y="157149"/>
                    </a:lnTo>
                    <a:lnTo>
                      <a:pt x="47944" y="157149"/>
                    </a:lnTo>
                    <a:lnTo>
                      <a:pt x="47944" y="152178"/>
                    </a:lnTo>
                    <a:cubicBezTo>
                      <a:pt x="47944" y="138790"/>
                      <a:pt x="43302" y="127854"/>
                      <a:pt x="33355" y="117713"/>
                    </a:cubicBezTo>
                    <a:cubicBezTo>
                      <a:pt x="21419" y="105518"/>
                      <a:pt x="14854" y="89875"/>
                      <a:pt x="14854" y="73637"/>
                    </a:cubicBezTo>
                    <a:cubicBezTo>
                      <a:pt x="14920" y="41226"/>
                      <a:pt x="41313" y="14913"/>
                      <a:pt x="73674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4" name="Forma libre 93">
                <a:extLst>
                  <a:ext uri="{FF2B5EF4-FFF2-40B4-BE49-F238E27FC236}">
                    <a16:creationId xmlns:a16="http://schemas.microsoft.com/office/drawing/2014/main" id="{7E9D3007-7919-A64D-B9C8-8033720C94B9}"/>
                  </a:ext>
                </a:extLst>
              </p:cNvPr>
              <p:cNvSpPr/>
              <p:nvPr/>
            </p:nvSpPr>
            <p:spPr>
              <a:xfrm>
                <a:off x="3132669" y="3030943"/>
                <a:ext cx="362201" cy="157812"/>
              </a:xfrm>
              <a:custGeom>
                <a:avLst/>
                <a:gdLst>
                  <a:gd name="connsiteX0" fmla="*/ 323541 w 362201"/>
                  <a:gd name="connsiteY0" fmla="*/ 73306 h 157812"/>
                  <a:gd name="connsiteX1" fmla="*/ 337268 w 362201"/>
                  <a:gd name="connsiteY1" fmla="*/ 44341 h 157812"/>
                  <a:gd name="connsiteX2" fmla="*/ 337400 w 362201"/>
                  <a:gd name="connsiteY2" fmla="*/ 42883 h 157812"/>
                  <a:gd name="connsiteX3" fmla="*/ 337400 w 362201"/>
                  <a:gd name="connsiteY3" fmla="*/ 40497 h 157812"/>
                  <a:gd name="connsiteX4" fmla="*/ 337268 w 362201"/>
                  <a:gd name="connsiteY4" fmla="*/ 39039 h 157812"/>
                  <a:gd name="connsiteX5" fmla="*/ 296883 w 362201"/>
                  <a:gd name="connsiteY5" fmla="*/ 0 h 157812"/>
                  <a:gd name="connsiteX6" fmla="*/ 256499 w 362201"/>
                  <a:gd name="connsiteY6" fmla="*/ 39039 h 157812"/>
                  <a:gd name="connsiteX7" fmla="*/ 256366 w 362201"/>
                  <a:gd name="connsiteY7" fmla="*/ 40497 h 157812"/>
                  <a:gd name="connsiteX8" fmla="*/ 256366 w 362201"/>
                  <a:gd name="connsiteY8" fmla="*/ 42883 h 157812"/>
                  <a:gd name="connsiteX9" fmla="*/ 256499 w 362201"/>
                  <a:gd name="connsiteY9" fmla="*/ 44341 h 157812"/>
                  <a:gd name="connsiteX10" fmla="*/ 270225 w 362201"/>
                  <a:gd name="connsiteY10" fmla="*/ 73306 h 157812"/>
                  <a:gd name="connsiteX11" fmla="*/ 238992 w 362201"/>
                  <a:gd name="connsiteY11" fmla="*/ 90870 h 157812"/>
                  <a:gd name="connsiteX12" fmla="*/ 207759 w 362201"/>
                  <a:gd name="connsiteY12" fmla="*/ 73306 h 157812"/>
                  <a:gd name="connsiteX13" fmla="*/ 221485 w 362201"/>
                  <a:gd name="connsiteY13" fmla="*/ 44341 h 157812"/>
                  <a:gd name="connsiteX14" fmla="*/ 221618 w 362201"/>
                  <a:gd name="connsiteY14" fmla="*/ 42883 h 157812"/>
                  <a:gd name="connsiteX15" fmla="*/ 221618 w 362201"/>
                  <a:gd name="connsiteY15" fmla="*/ 40497 h 157812"/>
                  <a:gd name="connsiteX16" fmla="*/ 221485 w 362201"/>
                  <a:gd name="connsiteY16" fmla="*/ 39039 h 157812"/>
                  <a:gd name="connsiteX17" fmla="*/ 181101 w 362201"/>
                  <a:gd name="connsiteY17" fmla="*/ 0 h 157812"/>
                  <a:gd name="connsiteX18" fmla="*/ 140716 w 362201"/>
                  <a:gd name="connsiteY18" fmla="*/ 39039 h 157812"/>
                  <a:gd name="connsiteX19" fmla="*/ 140584 w 362201"/>
                  <a:gd name="connsiteY19" fmla="*/ 40497 h 157812"/>
                  <a:gd name="connsiteX20" fmla="*/ 140584 w 362201"/>
                  <a:gd name="connsiteY20" fmla="*/ 42883 h 157812"/>
                  <a:gd name="connsiteX21" fmla="*/ 140716 w 362201"/>
                  <a:gd name="connsiteY21" fmla="*/ 44341 h 157812"/>
                  <a:gd name="connsiteX22" fmla="*/ 154443 w 362201"/>
                  <a:gd name="connsiteY22" fmla="*/ 73306 h 157812"/>
                  <a:gd name="connsiteX23" fmla="*/ 123210 w 362201"/>
                  <a:gd name="connsiteY23" fmla="*/ 90870 h 157812"/>
                  <a:gd name="connsiteX24" fmla="*/ 91976 w 362201"/>
                  <a:gd name="connsiteY24" fmla="*/ 73306 h 157812"/>
                  <a:gd name="connsiteX25" fmla="*/ 105703 w 362201"/>
                  <a:gd name="connsiteY25" fmla="*/ 44341 h 157812"/>
                  <a:gd name="connsiteX26" fmla="*/ 105836 w 362201"/>
                  <a:gd name="connsiteY26" fmla="*/ 42883 h 157812"/>
                  <a:gd name="connsiteX27" fmla="*/ 105836 w 362201"/>
                  <a:gd name="connsiteY27" fmla="*/ 40497 h 157812"/>
                  <a:gd name="connsiteX28" fmla="*/ 105703 w 362201"/>
                  <a:gd name="connsiteY28" fmla="*/ 39039 h 157812"/>
                  <a:gd name="connsiteX29" fmla="*/ 65318 w 362201"/>
                  <a:gd name="connsiteY29" fmla="*/ 0 h 157812"/>
                  <a:gd name="connsiteX30" fmla="*/ 24934 w 362201"/>
                  <a:gd name="connsiteY30" fmla="*/ 39039 h 157812"/>
                  <a:gd name="connsiteX31" fmla="*/ 24801 w 362201"/>
                  <a:gd name="connsiteY31" fmla="*/ 40497 h 157812"/>
                  <a:gd name="connsiteX32" fmla="*/ 24801 w 362201"/>
                  <a:gd name="connsiteY32" fmla="*/ 42883 h 157812"/>
                  <a:gd name="connsiteX33" fmla="*/ 24934 w 362201"/>
                  <a:gd name="connsiteY33" fmla="*/ 44341 h 157812"/>
                  <a:gd name="connsiteX34" fmla="*/ 38661 w 362201"/>
                  <a:gd name="connsiteY34" fmla="*/ 73306 h 157812"/>
                  <a:gd name="connsiteX35" fmla="*/ 0 w 362201"/>
                  <a:gd name="connsiteY35" fmla="*/ 104921 h 157812"/>
                  <a:gd name="connsiteX36" fmla="*/ 0 w 362201"/>
                  <a:gd name="connsiteY36" fmla="*/ 150389 h 157812"/>
                  <a:gd name="connsiteX37" fmla="*/ 7427 w 362201"/>
                  <a:gd name="connsiteY37" fmla="*/ 157812 h 157812"/>
                  <a:gd name="connsiteX38" fmla="*/ 14854 w 362201"/>
                  <a:gd name="connsiteY38" fmla="*/ 150389 h 157812"/>
                  <a:gd name="connsiteX39" fmla="*/ 14854 w 362201"/>
                  <a:gd name="connsiteY39" fmla="*/ 105186 h 157812"/>
                  <a:gd name="connsiteX40" fmla="*/ 65318 w 362201"/>
                  <a:gd name="connsiteY40" fmla="*/ 83380 h 157812"/>
                  <a:gd name="connsiteX41" fmla="*/ 115783 w 362201"/>
                  <a:gd name="connsiteY41" fmla="*/ 104855 h 157812"/>
                  <a:gd name="connsiteX42" fmla="*/ 115783 w 362201"/>
                  <a:gd name="connsiteY42" fmla="*/ 150323 h 157812"/>
                  <a:gd name="connsiteX43" fmla="*/ 123210 w 362201"/>
                  <a:gd name="connsiteY43" fmla="*/ 157746 h 157812"/>
                  <a:gd name="connsiteX44" fmla="*/ 123210 w 362201"/>
                  <a:gd name="connsiteY44" fmla="*/ 157746 h 157812"/>
                  <a:gd name="connsiteX45" fmla="*/ 123210 w 362201"/>
                  <a:gd name="connsiteY45" fmla="*/ 157746 h 157812"/>
                  <a:gd name="connsiteX46" fmla="*/ 130637 w 362201"/>
                  <a:gd name="connsiteY46" fmla="*/ 150323 h 157812"/>
                  <a:gd name="connsiteX47" fmla="*/ 130637 w 362201"/>
                  <a:gd name="connsiteY47" fmla="*/ 105120 h 157812"/>
                  <a:gd name="connsiteX48" fmla="*/ 181101 w 362201"/>
                  <a:gd name="connsiteY48" fmla="*/ 83314 h 157812"/>
                  <a:gd name="connsiteX49" fmla="*/ 231565 w 362201"/>
                  <a:gd name="connsiteY49" fmla="*/ 104788 h 157812"/>
                  <a:gd name="connsiteX50" fmla="*/ 231565 w 362201"/>
                  <a:gd name="connsiteY50" fmla="*/ 150256 h 157812"/>
                  <a:gd name="connsiteX51" fmla="*/ 238992 w 362201"/>
                  <a:gd name="connsiteY51" fmla="*/ 157680 h 157812"/>
                  <a:gd name="connsiteX52" fmla="*/ 238992 w 362201"/>
                  <a:gd name="connsiteY52" fmla="*/ 157680 h 157812"/>
                  <a:gd name="connsiteX53" fmla="*/ 238992 w 362201"/>
                  <a:gd name="connsiteY53" fmla="*/ 157680 h 157812"/>
                  <a:gd name="connsiteX54" fmla="*/ 246419 w 362201"/>
                  <a:gd name="connsiteY54" fmla="*/ 150256 h 157812"/>
                  <a:gd name="connsiteX55" fmla="*/ 246419 w 362201"/>
                  <a:gd name="connsiteY55" fmla="*/ 105053 h 157812"/>
                  <a:gd name="connsiteX56" fmla="*/ 296883 w 362201"/>
                  <a:gd name="connsiteY56" fmla="*/ 83247 h 157812"/>
                  <a:gd name="connsiteX57" fmla="*/ 347347 w 362201"/>
                  <a:gd name="connsiteY57" fmla="*/ 104722 h 157812"/>
                  <a:gd name="connsiteX58" fmla="*/ 347347 w 362201"/>
                  <a:gd name="connsiteY58" fmla="*/ 150190 h 157812"/>
                  <a:gd name="connsiteX59" fmla="*/ 354774 w 362201"/>
                  <a:gd name="connsiteY59" fmla="*/ 157613 h 157812"/>
                  <a:gd name="connsiteX60" fmla="*/ 362201 w 362201"/>
                  <a:gd name="connsiteY60" fmla="*/ 150190 h 157812"/>
                  <a:gd name="connsiteX61" fmla="*/ 362201 w 362201"/>
                  <a:gd name="connsiteY61" fmla="*/ 104722 h 157812"/>
                  <a:gd name="connsiteX62" fmla="*/ 323541 w 362201"/>
                  <a:gd name="connsiteY62" fmla="*/ 73306 h 157812"/>
                  <a:gd name="connsiteX63" fmla="*/ 65186 w 362201"/>
                  <a:gd name="connsiteY63" fmla="*/ 14913 h 157812"/>
                  <a:gd name="connsiteX64" fmla="*/ 90849 w 362201"/>
                  <a:gd name="connsiteY64" fmla="*/ 41756 h 157812"/>
                  <a:gd name="connsiteX65" fmla="*/ 65186 w 362201"/>
                  <a:gd name="connsiteY65" fmla="*/ 68599 h 157812"/>
                  <a:gd name="connsiteX66" fmla="*/ 39523 w 362201"/>
                  <a:gd name="connsiteY66" fmla="*/ 41756 h 157812"/>
                  <a:gd name="connsiteX67" fmla="*/ 65186 w 362201"/>
                  <a:gd name="connsiteY67" fmla="*/ 14913 h 157812"/>
                  <a:gd name="connsiteX68" fmla="*/ 181035 w 362201"/>
                  <a:gd name="connsiteY68" fmla="*/ 14913 h 157812"/>
                  <a:gd name="connsiteX69" fmla="*/ 206698 w 362201"/>
                  <a:gd name="connsiteY69" fmla="*/ 41756 h 157812"/>
                  <a:gd name="connsiteX70" fmla="*/ 181035 w 362201"/>
                  <a:gd name="connsiteY70" fmla="*/ 68599 h 157812"/>
                  <a:gd name="connsiteX71" fmla="*/ 155371 w 362201"/>
                  <a:gd name="connsiteY71" fmla="*/ 41756 h 157812"/>
                  <a:gd name="connsiteX72" fmla="*/ 181035 w 362201"/>
                  <a:gd name="connsiteY72" fmla="*/ 14913 h 157812"/>
                  <a:gd name="connsiteX73" fmla="*/ 296883 w 362201"/>
                  <a:gd name="connsiteY73" fmla="*/ 14913 h 157812"/>
                  <a:gd name="connsiteX74" fmla="*/ 322546 w 362201"/>
                  <a:gd name="connsiteY74" fmla="*/ 41756 h 157812"/>
                  <a:gd name="connsiteX75" fmla="*/ 296883 w 362201"/>
                  <a:gd name="connsiteY75" fmla="*/ 68599 h 157812"/>
                  <a:gd name="connsiteX76" fmla="*/ 271220 w 362201"/>
                  <a:gd name="connsiteY76" fmla="*/ 41756 h 157812"/>
                  <a:gd name="connsiteX77" fmla="*/ 296883 w 362201"/>
                  <a:gd name="connsiteY77" fmla="*/ 14913 h 15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62201" h="157812">
                    <a:moveTo>
                      <a:pt x="323541" y="73306"/>
                    </a:moveTo>
                    <a:cubicBezTo>
                      <a:pt x="331300" y="66280"/>
                      <a:pt x="336339" y="56205"/>
                      <a:pt x="337268" y="44341"/>
                    </a:cubicBezTo>
                    <a:cubicBezTo>
                      <a:pt x="337334" y="43877"/>
                      <a:pt x="337400" y="43347"/>
                      <a:pt x="337400" y="42883"/>
                    </a:cubicBezTo>
                    <a:lnTo>
                      <a:pt x="337400" y="40497"/>
                    </a:lnTo>
                    <a:cubicBezTo>
                      <a:pt x="337400" y="39967"/>
                      <a:pt x="337334" y="39503"/>
                      <a:pt x="337268" y="39039"/>
                    </a:cubicBezTo>
                    <a:cubicBezTo>
                      <a:pt x="335544" y="16504"/>
                      <a:pt x="318767" y="0"/>
                      <a:pt x="296883" y="0"/>
                    </a:cubicBezTo>
                    <a:cubicBezTo>
                      <a:pt x="275000" y="0"/>
                      <a:pt x="258223" y="16570"/>
                      <a:pt x="256499" y="39039"/>
                    </a:cubicBezTo>
                    <a:cubicBezTo>
                      <a:pt x="256432" y="39503"/>
                      <a:pt x="256366" y="40033"/>
                      <a:pt x="256366" y="40497"/>
                    </a:cubicBezTo>
                    <a:lnTo>
                      <a:pt x="256366" y="42883"/>
                    </a:lnTo>
                    <a:cubicBezTo>
                      <a:pt x="256366" y="43413"/>
                      <a:pt x="256432" y="43877"/>
                      <a:pt x="256499" y="44341"/>
                    </a:cubicBezTo>
                    <a:cubicBezTo>
                      <a:pt x="257427" y="56139"/>
                      <a:pt x="262467" y="66280"/>
                      <a:pt x="270225" y="73306"/>
                    </a:cubicBezTo>
                    <a:cubicBezTo>
                      <a:pt x="257825" y="77415"/>
                      <a:pt x="246220" y="83778"/>
                      <a:pt x="238992" y="90870"/>
                    </a:cubicBezTo>
                    <a:cubicBezTo>
                      <a:pt x="231764" y="83778"/>
                      <a:pt x="220159" y="77415"/>
                      <a:pt x="207759" y="73306"/>
                    </a:cubicBezTo>
                    <a:cubicBezTo>
                      <a:pt x="215517" y="66280"/>
                      <a:pt x="220557" y="56205"/>
                      <a:pt x="221485" y="44341"/>
                    </a:cubicBezTo>
                    <a:cubicBezTo>
                      <a:pt x="221552" y="43877"/>
                      <a:pt x="221618" y="43347"/>
                      <a:pt x="221618" y="42883"/>
                    </a:cubicBezTo>
                    <a:lnTo>
                      <a:pt x="221618" y="40497"/>
                    </a:lnTo>
                    <a:cubicBezTo>
                      <a:pt x="221618" y="39967"/>
                      <a:pt x="221552" y="39503"/>
                      <a:pt x="221485" y="39039"/>
                    </a:cubicBezTo>
                    <a:cubicBezTo>
                      <a:pt x="219761" y="16504"/>
                      <a:pt x="202984" y="0"/>
                      <a:pt x="181101" y="0"/>
                    </a:cubicBezTo>
                    <a:cubicBezTo>
                      <a:pt x="159218" y="0"/>
                      <a:pt x="142440" y="16570"/>
                      <a:pt x="140716" y="39039"/>
                    </a:cubicBezTo>
                    <a:cubicBezTo>
                      <a:pt x="140650" y="39503"/>
                      <a:pt x="140584" y="40033"/>
                      <a:pt x="140584" y="40497"/>
                    </a:cubicBezTo>
                    <a:lnTo>
                      <a:pt x="140584" y="42883"/>
                    </a:lnTo>
                    <a:cubicBezTo>
                      <a:pt x="140584" y="43413"/>
                      <a:pt x="140650" y="43877"/>
                      <a:pt x="140716" y="44341"/>
                    </a:cubicBezTo>
                    <a:cubicBezTo>
                      <a:pt x="141645" y="56139"/>
                      <a:pt x="146684" y="66280"/>
                      <a:pt x="154443" y="73306"/>
                    </a:cubicBezTo>
                    <a:cubicBezTo>
                      <a:pt x="142042" y="77415"/>
                      <a:pt x="130438" y="83778"/>
                      <a:pt x="123210" y="90870"/>
                    </a:cubicBezTo>
                    <a:cubicBezTo>
                      <a:pt x="115982" y="83778"/>
                      <a:pt x="104377" y="77415"/>
                      <a:pt x="91976" y="73306"/>
                    </a:cubicBezTo>
                    <a:cubicBezTo>
                      <a:pt x="99735" y="66280"/>
                      <a:pt x="104775" y="56205"/>
                      <a:pt x="105703" y="44341"/>
                    </a:cubicBezTo>
                    <a:cubicBezTo>
                      <a:pt x="105769" y="43877"/>
                      <a:pt x="105836" y="43347"/>
                      <a:pt x="105836" y="42883"/>
                    </a:cubicBezTo>
                    <a:lnTo>
                      <a:pt x="105836" y="40497"/>
                    </a:lnTo>
                    <a:cubicBezTo>
                      <a:pt x="105836" y="39967"/>
                      <a:pt x="105769" y="39503"/>
                      <a:pt x="105703" y="39039"/>
                    </a:cubicBezTo>
                    <a:cubicBezTo>
                      <a:pt x="103979" y="16504"/>
                      <a:pt x="87202" y="0"/>
                      <a:pt x="65318" y="0"/>
                    </a:cubicBezTo>
                    <a:cubicBezTo>
                      <a:pt x="43435" y="0"/>
                      <a:pt x="26658" y="16570"/>
                      <a:pt x="24934" y="39039"/>
                    </a:cubicBezTo>
                    <a:cubicBezTo>
                      <a:pt x="24867" y="39503"/>
                      <a:pt x="24801" y="40033"/>
                      <a:pt x="24801" y="40497"/>
                    </a:cubicBezTo>
                    <a:lnTo>
                      <a:pt x="24801" y="42883"/>
                    </a:lnTo>
                    <a:cubicBezTo>
                      <a:pt x="24801" y="43413"/>
                      <a:pt x="24867" y="43877"/>
                      <a:pt x="24934" y="44341"/>
                    </a:cubicBezTo>
                    <a:cubicBezTo>
                      <a:pt x="25862" y="56139"/>
                      <a:pt x="30902" y="66280"/>
                      <a:pt x="38661" y="73306"/>
                    </a:cubicBezTo>
                    <a:cubicBezTo>
                      <a:pt x="18369" y="80000"/>
                      <a:pt x="0" y="92792"/>
                      <a:pt x="0" y="104921"/>
                    </a:cubicBezTo>
                    <a:lnTo>
                      <a:pt x="0" y="150389"/>
                    </a:lnTo>
                    <a:cubicBezTo>
                      <a:pt x="0" y="154498"/>
                      <a:pt x="3316" y="157812"/>
                      <a:pt x="7427" y="157812"/>
                    </a:cubicBezTo>
                    <a:cubicBezTo>
                      <a:pt x="11539" y="157812"/>
                      <a:pt x="14854" y="154498"/>
                      <a:pt x="14854" y="150389"/>
                    </a:cubicBezTo>
                    <a:lnTo>
                      <a:pt x="14854" y="105186"/>
                    </a:lnTo>
                    <a:cubicBezTo>
                      <a:pt x="16446" y="99221"/>
                      <a:pt x="42374" y="83380"/>
                      <a:pt x="65318" y="83380"/>
                    </a:cubicBezTo>
                    <a:cubicBezTo>
                      <a:pt x="88263" y="83380"/>
                      <a:pt x="114257" y="99287"/>
                      <a:pt x="115783" y="104855"/>
                    </a:cubicBezTo>
                    <a:lnTo>
                      <a:pt x="115783" y="150323"/>
                    </a:lnTo>
                    <a:cubicBezTo>
                      <a:pt x="115783" y="154432"/>
                      <a:pt x="119098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7321" y="157746"/>
                      <a:pt x="130637" y="154432"/>
                      <a:pt x="130637" y="150323"/>
                    </a:cubicBezTo>
                    <a:lnTo>
                      <a:pt x="130637" y="105120"/>
                    </a:lnTo>
                    <a:cubicBezTo>
                      <a:pt x="132228" y="99155"/>
                      <a:pt x="158157" y="83314"/>
                      <a:pt x="181101" y="83314"/>
                    </a:cubicBezTo>
                    <a:cubicBezTo>
                      <a:pt x="204111" y="83314"/>
                      <a:pt x="230040" y="99221"/>
                      <a:pt x="231565" y="104788"/>
                    </a:cubicBezTo>
                    <a:lnTo>
                      <a:pt x="231565" y="150256"/>
                    </a:lnTo>
                    <a:cubicBezTo>
                      <a:pt x="231565" y="154366"/>
                      <a:pt x="234881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43103" y="157680"/>
                      <a:pt x="246419" y="154366"/>
                      <a:pt x="246419" y="150256"/>
                    </a:cubicBezTo>
                    <a:lnTo>
                      <a:pt x="246419" y="105053"/>
                    </a:lnTo>
                    <a:cubicBezTo>
                      <a:pt x="248011" y="99088"/>
                      <a:pt x="273939" y="83247"/>
                      <a:pt x="296883" y="83247"/>
                    </a:cubicBezTo>
                    <a:cubicBezTo>
                      <a:pt x="319894" y="83247"/>
                      <a:pt x="345822" y="99155"/>
                      <a:pt x="347347" y="104722"/>
                    </a:cubicBezTo>
                    <a:lnTo>
                      <a:pt x="347347" y="150190"/>
                    </a:lnTo>
                    <a:cubicBezTo>
                      <a:pt x="347347" y="154299"/>
                      <a:pt x="350663" y="157613"/>
                      <a:pt x="354774" y="157613"/>
                    </a:cubicBezTo>
                    <a:cubicBezTo>
                      <a:pt x="358886" y="157613"/>
                      <a:pt x="362201" y="154299"/>
                      <a:pt x="362201" y="150190"/>
                    </a:cubicBezTo>
                    <a:lnTo>
                      <a:pt x="362201" y="104722"/>
                    </a:lnTo>
                    <a:cubicBezTo>
                      <a:pt x="362268" y="92792"/>
                      <a:pt x="343833" y="80000"/>
                      <a:pt x="323541" y="73306"/>
                    </a:cubicBezTo>
                    <a:close/>
                    <a:moveTo>
                      <a:pt x="65186" y="14913"/>
                    </a:moveTo>
                    <a:cubicBezTo>
                      <a:pt x="79708" y="14913"/>
                      <a:pt x="90318" y="26114"/>
                      <a:pt x="90849" y="41756"/>
                    </a:cubicBezTo>
                    <a:cubicBezTo>
                      <a:pt x="90318" y="57398"/>
                      <a:pt x="79708" y="68599"/>
                      <a:pt x="65186" y="68599"/>
                    </a:cubicBezTo>
                    <a:cubicBezTo>
                      <a:pt x="50663" y="68599"/>
                      <a:pt x="40053" y="57398"/>
                      <a:pt x="39523" y="41756"/>
                    </a:cubicBezTo>
                    <a:cubicBezTo>
                      <a:pt x="40053" y="26114"/>
                      <a:pt x="50663" y="14913"/>
                      <a:pt x="65186" y="14913"/>
                    </a:cubicBezTo>
                    <a:close/>
                    <a:moveTo>
                      <a:pt x="181035" y="14913"/>
                    </a:moveTo>
                    <a:cubicBezTo>
                      <a:pt x="195557" y="14913"/>
                      <a:pt x="206167" y="26114"/>
                      <a:pt x="206698" y="41756"/>
                    </a:cubicBezTo>
                    <a:cubicBezTo>
                      <a:pt x="206167" y="57398"/>
                      <a:pt x="195557" y="68599"/>
                      <a:pt x="181035" y="68599"/>
                    </a:cubicBezTo>
                    <a:cubicBezTo>
                      <a:pt x="166512" y="68599"/>
                      <a:pt x="155902" y="57398"/>
                      <a:pt x="155371" y="41756"/>
                    </a:cubicBezTo>
                    <a:cubicBezTo>
                      <a:pt x="155902" y="26114"/>
                      <a:pt x="166512" y="14913"/>
                      <a:pt x="181035" y="14913"/>
                    </a:cubicBezTo>
                    <a:close/>
                    <a:moveTo>
                      <a:pt x="296883" y="14913"/>
                    </a:moveTo>
                    <a:cubicBezTo>
                      <a:pt x="311406" y="14913"/>
                      <a:pt x="322016" y="26114"/>
                      <a:pt x="322546" y="41756"/>
                    </a:cubicBezTo>
                    <a:cubicBezTo>
                      <a:pt x="322016" y="57398"/>
                      <a:pt x="311406" y="68599"/>
                      <a:pt x="296883" y="68599"/>
                    </a:cubicBezTo>
                    <a:cubicBezTo>
                      <a:pt x="282361" y="68599"/>
                      <a:pt x="271751" y="57398"/>
                      <a:pt x="271220" y="41756"/>
                    </a:cubicBezTo>
                    <a:cubicBezTo>
                      <a:pt x="271751" y="26114"/>
                      <a:pt x="282361" y="14913"/>
                      <a:pt x="296883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D615CDCE-58D7-3F47-A2E4-BB1EEC9525D2}"/>
              </a:ext>
            </a:extLst>
          </p:cNvPr>
          <p:cNvGrpSpPr/>
          <p:nvPr/>
        </p:nvGrpSpPr>
        <p:grpSpPr>
          <a:xfrm>
            <a:off x="3737039" y="2185531"/>
            <a:ext cx="707232" cy="706878"/>
            <a:chOff x="3474377" y="2040384"/>
            <a:chExt cx="771788" cy="771402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8917DF7-99B3-424D-BE49-FE410C632554}"/>
                </a:ext>
              </a:extLst>
            </p:cNvPr>
            <p:cNvSpPr/>
            <p:nvPr/>
          </p:nvSpPr>
          <p:spPr>
            <a:xfrm>
              <a:off x="3474377" y="2040384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83A9D02-606B-0944-92DB-9347ADF1C91E}"/>
                </a:ext>
              </a:extLst>
            </p:cNvPr>
            <p:cNvSpPr/>
            <p:nvPr/>
          </p:nvSpPr>
          <p:spPr>
            <a:xfrm>
              <a:off x="3516413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98" name="Gráfico 3">
              <a:extLst>
                <a:ext uri="{FF2B5EF4-FFF2-40B4-BE49-F238E27FC236}">
                  <a16:creationId xmlns:a16="http://schemas.microsoft.com/office/drawing/2014/main" id="{E0117F27-DC40-884B-9CB2-1EC672EE60A8}"/>
                </a:ext>
              </a:extLst>
            </p:cNvPr>
            <p:cNvGrpSpPr/>
            <p:nvPr/>
          </p:nvGrpSpPr>
          <p:grpSpPr>
            <a:xfrm>
              <a:off x="3707145" y="2177763"/>
              <a:ext cx="366878" cy="436021"/>
              <a:chOff x="4115393" y="2695634"/>
              <a:chExt cx="401094" cy="476684"/>
            </a:xfrm>
            <a:solidFill>
              <a:srgbClr val="FFFFFF"/>
            </a:solidFill>
          </p:grpSpPr>
          <p:sp>
            <p:nvSpPr>
              <p:cNvPr id="99" name="Forma libre 98">
                <a:extLst>
                  <a:ext uri="{FF2B5EF4-FFF2-40B4-BE49-F238E27FC236}">
                    <a16:creationId xmlns:a16="http://schemas.microsoft.com/office/drawing/2014/main" id="{358F1647-EAFC-8E46-BF63-0C7C0D61E7EB}"/>
                  </a:ext>
                </a:extLst>
              </p:cNvPr>
              <p:cNvSpPr/>
              <p:nvPr/>
            </p:nvSpPr>
            <p:spPr>
              <a:xfrm>
                <a:off x="4115393" y="2787690"/>
                <a:ext cx="284965" cy="267047"/>
              </a:xfrm>
              <a:custGeom>
                <a:avLst/>
                <a:gdLst>
                  <a:gd name="connsiteX0" fmla="*/ 80605 w 284965"/>
                  <a:gd name="connsiteY0" fmla="*/ 176244 h 267047"/>
                  <a:gd name="connsiteX1" fmla="*/ 80605 w 284965"/>
                  <a:gd name="connsiteY1" fmla="*/ 189434 h 267047"/>
                  <a:gd name="connsiteX2" fmla="*/ 87634 w 284965"/>
                  <a:gd name="connsiteY2" fmla="*/ 196459 h 267047"/>
                  <a:gd name="connsiteX3" fmla="*/ 94663 w 284965"/>
                  <a:gd name="connsiteY3" fmla="*/ 189434 h 267047"/>
                  <a:gd name="connsiteX4" fmla="*/ 94663 w 284965"/>
                  <a:gd name="connsiteY4" fmla="*/ 173725 h 267047"/>
                  <a:gd name="connsiteX5" fmla="*/ 93072 w 284965"/>
                  <a:gd name="connsiteY5" fmla="*/ 169218 h 267047"/>
                  <a:gd name="connsiteX6" fmla="*/ 42608 w 284965"/>
                  <a:gd name="connsiteY6" fmla="*/ 107777 h 267047"/>
                  <a:gd name="connsiteX7" fmla="*/ 18735 w 284965"/>
                  <a:gd name="connsiteY7" fmla="*/ 50842 h 267047"/>
                  <a:gd name="connsiteX8" fmla="*/ 18470 w 284965"/>
                  <a:gd name="connsiteY8" fmla="*/ 50246 h 267047"/>
                  <a:gd name="connsiteX9" fmla="*/ 22382 w 284965"/>
                  <a:gd name="connsiteY9" fmla="*/ 17437 h 267047"/>
                  <a:gd name="connsiteX10" fmla="*/ 54080 w 284965"/>
                  <a:gd name="connsiteY10" fmla="*/ 72516 h 267047"/>
                  <a:gd name="connsiteX11" fmla="*/ 134716 w 284965"/>
                  <a:gd name="connsiteY11" fmla="*/ 125871 h 267047"/>
                  <a:gd name="connsiteX12" fmla="*/ 151029 w 284965"/>
                  <a:gd name="connsiteY12" fmla="*/ 125871 h 267047"/>
                  <a:gd name="connsiteX13" fmla="*/ 231136 w 284965"/>
                  <a:gd name="connsiteY13" fmla="*/ 72450 h 267047"/>
                  <a:gd name="connsiteX14" fmla="*/ 262767 w 284965"/>
                  <a:gd name="connsiteY14" fmla="*/ 17504 h 267047"/>
                  <a:gd name="connsiteX15" fmla="*/ 266679 w 284965"/>
                  <a:gd name="connsiteY15" fmla="*/ 50246 h 267047"/>
                  <a:gd name="connsiteX16" fmla="*/ 266414 w 284965"/>
                  <a:gd name="connsiteY16" fmla="*/ 50842 h 267047"/>
                  <a:gd name="connsiteX17" fmla="*/ 242873 w 284965"/>
                  <a:gd name="connsiteY17" fmla="*/ 107313 h 267047"/>
                  <a:gd name="connsiteX18" fmla="*/ 192011 w 284965"/>
                  <a:gd name="connsiteY18" fmla="*/ 169285 h 267047"/>
                  <a:gd name="connsiteX19" fmla="*/ 190419 w 284965"/>
                  <a:gd name="connsiteY19" fmla="*/ 173792 h 267047"/>
                  <a:gd name="connsiteX20" fmla="*/ 190419 w 284965"/>
                  <a:gd name="connsiteY20" fmla="*/ 260022 h 267047"/>
                  <a:gd name="connsiteX21" fmla="*/ 197448 w 284965"/>
                  <a:gd name="connsiteY21" fmla="*/ 267047 h 267047"/>
                  <a:gd name="connsiteX22" fmla="*/ 204478 w 284965"/>
                  <a:gd name="connsiteY22" fmla="*/ 260022 h 267047"/>
                  <a:gd name="connsiteX23" fmla="*/ 204478 w 284965"/>
                  <a:gd name="connsiteY23" fmla="*/ 176310 h 267047"/>
                  <a:gd name="connsiteX24" fmla="*/ 253682 w 284965"/>
                  <a:gd name="connsiteY24" fmla="*/ 116327 h 267047"/>
                  <a:gd name="connsiteX25" fmla="*/ 279279 w 284965"/>
                  <a:gd name="connsiteY25" fmla="*/ 56543 h 267047"/>
                  <a:gd name="connsiteX26" fmla="*/ 264425 w 284965"/>
                  <a:gd name="connsiteY26" fmla="*/ 1133 h 267047"/>
                  <a:gd name="connsiteX27" fmla="*/ 258921 w 284965"/>
                  <a:gd name="connsiteY27" fmla="*/ 205 h 267047"/>
                  <a:gd name="connsiteX28" fmla="*/ 254478 w 284965"/>
                  <a:gd name="connsiteY28" fmla="*/ 3519 h 267047"/>
                  <a:gd name="connsiteX29" fmla="*/ 219000 w 284965"/>
                  <a:gd name="connsiteY29" fmla="*/ 65159 h 267047"/>
                  <a:gd name="connsiteX30" fmla="*/ 150300 w 284965"/>
                  <a:gd name="connsiteY30" fmla="*/ 111886 h 267047"/>
                  <a:gd name="connsiteX31" fmla="*/ 134584 w 284965"/>
                  <a:gd name="connsiteY31" fmla="*/ 111886 h 267047"/>
                  <a:gd name="connsiteX32" fmla="*/ 66149 w 284965"/>
                  <a:gd name="connsiteY32" fmla="*/ 65490 h 267047"/>
                  <a:gd name="connsiteX33" fmla="*/ 30472 w 284965"/>
                  <a:gd name="connsiteY33" fmla="*/ 3519 h 267047"/>
                  <a:gd name="connsiteX34" fmla="*/ 26030 w 284965"/>
                  <a:gd name="connsiteY34" fmla="*/ 205 h 267047"/>
                  <a:gd name="connsiteX35" fmla="*/ 20525 w 284965"/>
                  <a:gd name="connsiteY35" fmla="*/ 1133 h 267047"/>
                  <a:gd name="connsiteX36" fmla="*/ 5671 w 284965"/>
                  <a:gd name="connsiteY36" fmla="*/ 56543 h 267047"/>
                  <a:gd name="connsiteX37" fmla="*/ 31268 w 284965"/>
                  <a:gd name="connsiteY37" fmla="*/ 116393 h 267047"/>
                  <a:gd name="connsiteX38" fmla="*/ 80605 w 284965"/>
                  <a:gd name="connsiteY38" fmla="*/ 176244 h 26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4965" h="267047">
                    <a:moveTo>
                      <a:pt x="80605" y="176244"/>
                    </a:moveTo>
                    <a:lnTo>
                      <a:pt x="80605" y="189434"/>
                    </a:lnTo>
                    <a:cubicBezTo>
                      <a:pt x="80605" y="193344"/>
                      <a:pt x="83788" y="196459"/>
                      <a:pt x="87634" y="196459"/>
                    </a:cubicBezTo>
                    <a:cubicBezTo>
                      <a:pt x="91480" y="196459"/>
                      <a:pt x="94663" y="193278"/>
                      <a:pt x="94663" y="189434"/>
                    </a:cubicBezTo>
                    <a:lnTo>
                      <a:pt x="94663" y="173725"/>
                    </a:lnTo>
                    <a:cubicBezTo>
                      <a:pt x="94663" y="172068"/>
                      <a:pt x="94133" y="170544"/>
                      <a:pt x="93072" y="169218"/>
                    </a:cubicBezTo>
                    <a:lnTo>
                      <a:pt x="42608" y="107777"/>
                    </a:lnTo>
                    <a:cubicBezTo>
                      <a:pt x="40552" y="104264"/>
                      <a:pt x="27356" y="72383"/>
                      <a:pt x="18735" y="50842"/>
                    </a:cubicBezTo>
                    <a:cubicBezTo>
                      <a:pt x="18669" y="50644"/>
                      <a:pt x="18536" y="50445"/>
                      <a:pt x="18470" y="50246"/>
                    </a:cubicBezTo>
                    <a:cubicBezTo>
                      <a:pt x="11772" y="37255"/>
                      <a:pt x="13098" y="26253"/>
                      <a:pt x="22382" y="17437"/>
                    </a:cubicBezTo>
                    <a:lnTo>
                      <a:pt x="54080" y="72516"/>
                    </a:lnTo>
                    <a:cubicBezTo>
                      <a:pt x="74305" y="105921"/>
                      <a:pt x="104412" y="125871"/>
                      <a:pt x="134716" y="125871"/>
                    </a:cubicBezTo>
                    <a:lnTo>
                      <a:pt x="151029" y="125871"/>
                    </a:lnTo>
                    <a:cubicBezTo>
                      <a:pt x="181467" y="123286"/>
                      <a:pt x="210578" y="103933"/>
                      <a:pt x="231136" y="72450"/>
                    </a:cubicBezTo>
                    <a:lnTo>
                      <a:pt x="262767" y="17504"/>
                    </a:lnTo>
                    <a:cubicBezTo>
                      <a:pt x="272117" y="26319"/>
                      <a:pt x="273443" y="37321"/>
                      <a:pt x="266679" y="50246"/>
                    </a:cubicBezTo>
                    <a:cubicBezTo>
                      <a:pt x="266546" y="50445"/>
                      <a:pt x="266480" y="50644"/>
                      <a:pt x="266414" y="50842"/>
                    </a:cubicBezTo>
                    <a:cubicBezTo>
                      <a:pt x="257727" y="72383"/>
                      <a:pt x="244597" y="104264"/>
                      <a:pt x="242873" y="107313"/>
                    </a:cubicBezTo>
                    <a:lnTo>
                      <a:pt x="192011" y="169285"/>
                    </a:lnTo>
                    <a:cubicBezTo>
                      <a:pt x="190950" y="170544"/>
                      <a:pt x="190419" y="172135"/>
                      <a:pt x="190419" y="173792"/>
                    </a:cubicBezTo>
                    <a:lnTo>
                      <a:pt x="190419" y="260022"/>
                    </a:lnTo>
                    <a:cubicBezTo>
                      <a:pt x="190419" y="263932"/>
                      <a:pt x="193602" y="267047"/>
                      <a:pt x="197448" y="267047"/>
                    </a:cubicBezTo>
                    <a:cubicBezTo>
                      <a:pt x="201295" y="267047"/>
                      <a:pt x="204478" y="263866"/>
                      <a:pt x="204478" y="260022"/>
                    </a:cubicBezTo>
                    <a:lnTo>
                      <a:pt x="204478" y="176310"/>
                    </a:lnTo>
                    <a:lnTo>
                      <a:pt x="253682" y="116327"/>
                    </a:lnTo>
                    <a:cubicBezTo>
                      <a:pt x="254411" y="115399"/>
                      <a:pt x="256666" y="112682"/>
                      <a:pt x="279279" y="56543"/>
                    </a:cubicBezTo>
                    <a:cubicBezTo>
                      <a:pt x="290419" y="34736"/>
                      <a:pt x="285048" y="14587"/>
                      <a:pt x="264425" y="1133"/>
                    </a:cubicBezTo>
                    <a:cubicBezTo>
                      <a:pt x="262767" y="72"/>
                      <a:pt x="260777" y="-259"/>
                      <a:pt x="258921" y="205"/>
                    </a:cubicBezTo>
                    <a:cubicBezTo>
                      <a:pt x="256997" y="669"/>
                      <a:pt x="255406" y="1862"/>
                      <a:pt x="254478" y="3519"/>
                    </a:cubicBezTo>
                    <a:lnTo>
                      <a:pt x="219000" y="65159"/>
                    </a:lnTo>
                    <a:cubicBezTo>
                      <a:pt x="201029" y="92665"/>
                      <a:pt x="175764" y="109699"/>
                      <a:pt x="150300" y="111886"/>
                    </a:cubicBezTo>
                    <a:lnTo>
                      <a:pt x="134584" y="111886"/>
                    </a:lnTo>
                    <a:cubicBezTo>
                      <a:pt x="109319" y="111886"/>
                      <a:pt x="83656" y="94521"/>
                      <a:pt x="66149" y="65490"/>
                    </a:cubicBezTo>
                    <a:lnTo>
                      <a:pt x="30472" y="3519"/>
                    </a:lnTo>
                    <a:cubicBezTo>
                      <a:pt x="29478" y="1862"/>
                      <a:pt x="27886" y="602"/>
                      <a:pt x="26030" y="205"/>
                    </a:cubicBezTo>
                    <a:cubicBezTo>
                      <a:pt x="24173" y="-259"/>
                      <a:pt x="22183" y="72"/>
                      <a:pt x="20525" y="1133"/>
                    </a:cubicBezTo>
                    <a:cubicBezTo>
                      <a:pt x="-31" y="14521"/>
                      <a:pt x="-5469" y="34736"/>
                      <a:pt x="5671" y="56543"/>
                    </a:cubicBezTo>
                    <a:cubicBezTo>
                      <a:pt x="28284" y="112682"/>
                      <a:pt x="30539" y="115465"/>
                      <a:pt x="31268" y="116393"/>
                    </a:cubicBezTo>
                    <a:lnTo>
                      <a:pt x="80605" y="17624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0" name="Forma libre 99">
                <a:extLst>
                  <a:ext uri="{FF2B5EF4-FFF2-40B4-BE49-F238E27FC236}">
                    <a16:creationId xmlns:a16="http://schemas.microsoft.com/office/drawing/2014/main" id="{0999B35E-C89D-C84B-8ECB-8BE54900EFDB}"/>
                  </a:ext>
                </a:extLst>
              </p:cNvPr>
              <p:cNvSpPr/>
              <p:nvPr/>
            </p:nvSpPr>
            <p:spPr>
              <a:xfrm>
                <a:off x="4219472" y="2799560"/>
                <a:ext cx="76923" cy="82650"/>
              </a:xfrm>
              <a:custGeom>
                <a:avLst/>
                <a:gdLst>
                  <a:gd name="connsiteX0" fmla="*/ 38462 w 76923"/>
                  <a:gd name="connsiteY0" fmla="*/ 82651 h 82650"/>
                  <a:gd name="connsiteX1" fmla="*/ 76923 w 76923"/>
                  <a:gd name="connsiteY1" fmla="*/ 42022 h 82650"/>
                  <a:gd name="connsiteX2" fmla="*/ 76923 w 76923"/>
                  <a:gd name="connsiteY2" fmla="*/ 40630 h 82650"/>
                  <a:gd name="connsiteX3" fmla="*/ 38462 w 76923"/>
                  <a:gd name="connsiteY3" fmla="*/ 0 h 82650"/>
                  <a:gd name="connsiteX4" fmla="*/ 0 w 76923"/>
                  <a:gd name="connsiteY4" fmla="*/ 40630 h 82650"/>
                  <a:gd name="connsiteX5" fmla="*/ 0 w 76923"/>
                  <a:gd name="connsiteY5" fmla="*/ 42022 h 82650"/>
                  <a:gd name="connsiteX6" fmla="*/ 38462 w 76923"/>
                  <a:gd name="connsiteY6" fmla="*/ 82651 h 82650"/>
                  <a:gd name="connsiteX7" fmla="*/ 14191 w 76923"/>
                  <a:gd name="connsiteY7" fmla="*/ 40563 h 82650"/>
                  <a:gd name="connsiteX8" fmla="*/ 38528 w 76923"/>
                  <a:gd name="connsiteY8" fmla="*/ 14051 h 82650"/>
                  <a:gd name="connsiteX9" fmla="*/ 62865 w 76923"/>
                  <a:gd name="connsiteY9" fmla="*/ 40563 h 82650"/>
                  <a:gd name="connsiteX10" fmla="*/ 62865 w 76923"/>
                  <a:gd name="connsiteY10" fmla="*/ 41955 h 82650"/>
                  <a:gd name="connsiteX11" fmla="*/ 38528 w 76923"/>
                  <a:gd name="connsiteY11" fmla="*/ 68467 h 82650"/>
                  <a:gd name="connsiteX12" fmla="*/ 14191 w 76923"/>
                  <a:gd name="connsiteY12" fmla="*/ 41955 h 82650"/>
                  <a:gd name="connsiteX13" fmla="*/ 14191 w 76923"/>
                  <a:gd name="connsiteY13" fmla="*/ 40563 h 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82650">
                    <a:moveTo>
                      <a:pt x="38462" y="82651"/>
                    </a:moveTo>
                    <a:cubicBezTo>
                      <a:pt x="60345" y="82651"/>
                      <a:pt x="76923" y="65153"/>
                      <a:pt x="76923" y="42022"/>
                    </a:cubicBezTo>
                    <a:lnTo>
                      <a:pt x="76923" y="40630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30"/>
                    </a:cubicBezTo>
                    <a:lnTo>
                      <a:pt x="0" y="42022"/>
                    </a:lnTo>
                    <a:cubicBezTo>
                      <a:pt x="66" y="65153"/>
                      <a:pt x="16578" y="82651"/>
                      <a:pt x="38462" y="82651"/>
                    </a:cubicBezTo>
                    <a:close/>
                    <a:moveTo>
                      <a:pt x="14191" y="40563"/>
                    </a:moveTo>
                    <a:cubicBezTo>
                      <a:pt x="14191" y="25186"/>
                      <a:pt x="24404" y="14051"/>
                      <a:pt x="38528" y="14051"/>
                    </a:cubicBezTo>
                    <a:cubicBezTo>
                      <a:pt x="52653" y="14051"/>
                      <a:pt x="62865" y="25186"/>
                      <a:pt x="62865" y="40563"/>
                    </a:cubicBezTo>
                    <a:lnTo>
                      <a:pt x="62865" y="41955"/>
                    </a:lnTo>
                    <a:cubicBezTo>
                      <a:pt x="62865" y="57332"/>
                      <a:pt x="52653" y="68467"/>
                      <a:pt x="38528" y="68467"/>
                    </a:cubicBezTo>
                    <a:cubicBezTo>
                      <a:pt x="24404" y="68467"/>
                      <a:pt x="14191" y="57332"/>
                      <a:pt x="14191" y="41955"/>
                    </a:cubicBezTo>
                    <a:lnTo>
                      <a:pt x="14191" y="4056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1" name="Forma libre 100">
                <a:extLst>
                  <a:ext uri="{FF2B5EF4-FFF2-40B4-BE49-F238E27FC236}">
                    <a16:creationId xmlns:a16="http://schemas.microsoft.com/office/drawing/2014/main" id="{75E011DA-61FD-8342-9B27-AAF657738615}"/>
                  </a:ext>
                </a:extLst>
              </p:cNvPr>
              <p:cNvSpPr/>
              <p:nvPr/>
            </p:nvSpPr>
            <p:spPr>
              <a:xfrm>
                <a:off x="4125374" y="3095500"/>
                <a:ext cx="155173" cy="76818"/>
              </a:xfrm>
              <a:custGeom>
                <a:avLst/>
                <a:gdLst>
                  <a:gd name="connsiteX0" fmla="*/ 77653 w 155173"/>
                  <a:gd name="connsiteY0" fmla="*/ 0 h 76818"/>
                  <a:gd name="connsiteX1" fmla="*/ 0 w 155173"/>
                  <a:gd name="connsiteY1" fmla="*/ 48848 h 76818"/>
                  <a:gd name="connsiteX2" fmla="*/ 0 w 155173"/>
                  <a:gd name="connsiteY2" fmla="*/ 69793 h 76818"/>
                  <a:gd name="connsiteX3" fmla="*/ 7029 w 155173"/>
                  <a:gd name="connsiteY3" fmla="*/ 76818 h 76818"/>
                  <a:gd name="connsiteX4" fmla="*/ 14059 w 155173"/>
                  <a:gd name="connsiteY4" fmla="*/ 69793 h 76818"/>
                  <a:gd name="connsiteX5" fmla="*/ 14059 w 155173"/>
                  <a:gd name="connsiteY5" fmla="*/ 48848 h 76818"/>
                  <a:gd name="connsiteX6" fmla="*/ 77586 w 155173"/>
                  <a:gd name="connsiteY6" fmla="*/ 14051 h 76818"/>
                  <a:gd name="connsiteX7" fmla="*/ 141114 w 155173"/>
                  <a:gd name="connsiteY7" fmla="*/ 48848 h 76818"/>
                  <a:gd name="connsiteX8" fmla="*/ 141114 w 155173"/>
                  <a:gd name="connsiteY8" fmla="*/ 69793 h 76818"/>
                  <a:gd name="connsiteX9" fmla="*/ 148143 w 155173"/>
                  <a:gd name="connsiteY9" fmla="*/ 76818 h 76818"/>
                  <a:gd name="connsiteX10" fmla="*/ 155173 w 155173"/>
                  <a:gd name="connsiteY10" fmla="*/ 69793 h 76818"/>
                  <a:gd name="connsiteX11" fmla="*/ 155173 w 155173"/>
                  <a:gd name="connsiteY11" fmla="*/ 48848 h 76818"/>
                  <a:gd name="connsiteX12" fmla="*/ 77653 w 155173"/>
                  <a:gd name="connsiteY12" fmla="*/ 0 h 7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173" h="76818">
                    <a:moveTo>
                      <a:pt x="77653" y="0"/>
                    </a:moveTo>
                    <a:cubicBezTo>
                      <a:pt x="29045" y="0"/>
                      <a:pt x="0" y="18293"/>
                      <a:pt x="0" y="48848"/>
                    </a:cubicBezTo>
                    <a:lnTo>
                      <a:pt x="0" y="69793"/>
                    </a:lnTo>
                    <a:cubicBezTo>
                      <a:pt x="0" y="73703"/>
                      <a:pt x="3183" y="76818"/>
                      <a:pt x="7029" y="76818"/>
                    </a:cubicBezTo>
                    <a:cubicBezTo>
                      <a:pt x="10875" y="76818"/>
                      <a:pt x="14059" y="73637"/>
                      <a:pt x="14059" y="69793"/>
                    </a:cubicBezTo>
                    <a:lnTo>
                      <a:pt x="14059" y="48848"/>
                    </a:lnTo>
                    <a:cubicBezTo>
                      <a:pt x="14059" y="17498"/>
                      <a:pt x="58488" y="14051"/>
                      <a:pt x="77586" y="14051"/>
                    </a:cubicBezTo>
                    <a:cubicBezTo>
                      <a:pt x="96684" y="14051"/>
                      <a:pt x="141114" y="17432"/>
                      <a:pt x="141114" y="48848"/>
                    </a:cubicBezTo>
                    <a:lnTo>
                      <a:pt x="141114" y="69793"/>
                    </a:lnTo>
                    <a:cubicBezTo>
                      <a:pt x="141114" y="73703"/>
                      <a:pt x="144297" y="76818"/>
                      <a:pt x="148143" y="76818"/>
                    </a:cubicBezTo>
                    <a:cubicBezTo>
                      <a:pt x="151990" y="76818"/>
                      <a:pt x="155173" y="73637"/>
                      <a:pt x="155173" y="69793"/>
                    </a:cubicBezTo>
                    <a:lnTo>
                      <a:pt x="155173" y="48848"/>
                    </a:lnTo>
                    <a:cubicBezTo>
                      <a:pt x="155372" y="18293"/>
                      <a:pt x="126327" y="0"/>
                      <a:pt x="77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2" name="Forma libre 101">
                <a:extLst>
                  <a:ext uri="{FF2B5EF4-FFF2-40B4-BE49-F238E27FC236}">
                    <a16:creationId xmlns:a16="http://schemas.microsoft.com/office/drawing/2014/main" id="{70CC0544-2425-964C-A647-5E7C0D2345AC}"/>
                  </a:ext>
                </a:extLst>
              </p:cNvPr>
              <p:cNvSpPr/>
              <p:nvPr/>
            </p:nvSpPr>
            <p:spPr>
              <a:xfrm>
                <a:off x="4250905" y="2695634"/>
                <a:ext cx="14058" cy="68931"/>
              </a:xfrm>
              <a:custGeom>
                <a:avLst/>
                <a:gdLst>
                  <a:gd name="connsiteX0" fmla="*/ 7029 w 14058"/>
                  <a:gd name="connsiteY0" fmla="*/ 68931 h 68931"/>
                  <a:gd name="connsiteX1" fmla="*/ 14058 w 14058"/>
                  <a:gd name="connsiteY1" fmla="*/ 61905 h 68931"/>
                  <a:gd name="connsiteX2" fmla="*/ 14058 w 14058"/>
                  <a:gd name="connsiteY2" fmla="*/ 7026 h 68931"/>
                  <a:gd name="connsiteX3" fmla="*/ 7029 w 14058"/>
                  <a:gd name="connsiteY3" fmla="*/ 0 h 68931"/>
                  <a:gd name="connsiteX4" fmla="*/ 0 w 14058"/>
                  <a:gd name="connsiteY4" fmla="*/ 7026 h 68931"/>
                  <a:gd name="connsiteX5" fmla="*/ 0 w 14058"/>
                  <a:gd name="connsiteY5" fmla="*/ 61905 h 68931"/>
                  <a:gd name="connsiteX6" fmla="*/ 7029 w 14058"/>
                  <a:gd name="connsiteY6" fmla="*/ 68931 h 6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8" h="68931">
                    <a:moveTo>
                      <a:pt x="7029" y="68931"/>
                    </a:moveTo>
                    <a:cubicBezTo>
                      <a:pt x="10941" y="68931"/>
                      <a:pt x="14058" y="65750"/>
                      <a:pt x="14058" y="61905"/>
                    </a:cubicBezTo>
                    <a:lnTo>
                      <a:pt x="14058" y="7026"/>
                    </a:lnTo>
                    <a:cubicBezTo>
                      <a:pt x="14058" y="3115"/>
                      <a:pt x="10875" y="0"/>
                      <a:pt x="7029" y="0"/>
                    </a:cubicBezTo>
                    <a:cubicBezTo>
                      <a:pt x="3183" y="0"/>
                      <a:pt x="0" y="3181"/>
                      <a:pt x="0" y="7026"/>
                    </a:cubicBezTo>
                    <a:lnTo>
                      <a:pt x="0" y="61905"/>
                    </a:lnTo>
                    <a:cubicBezTo>
                      <a:pt x="0" y="65816"/>
                      <a:pt x="3183" y="68931"/>
                      <a:pt x="7029" y="68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3" name="Forma libre 102">
                <a:extLst>
                  <a:ext uri="{FF2B5EF4-FFF2-40B4-BE49-F238E27FC236}">
                    <a16:creationId xmlns:a16="http://schemas.microsoft.com/office/drawing/2014/main" id="{5DAA2814-2999-1C4C-A476-9F66666DF3A7}"/>
                  </a:ext>
                </a:extLst>
              </p:cNvPr>
              <p:cNvSpPr/>
              <p:nvPr/>
            </p:nvSpPr>
            <p:spPr>
              <a:xfrm>
                <a:off x="4169373" y="2729204"/>
                <a:ext cx="47281" cy="47224"/>
              </a:xfrm>
              <a:custGeom>
                <a:avLst/>
                <a:gdLst>
                  <a:gd name="connsiteX0" fmla="*/ 35245 w 47281"/>
                  <a:gd name="connsiteY0" fmla="*/ 45170 h 47224"/>
                  <a:gd name="connsiteX1" fmla="*/ 40219 w 47281"/>
                  <a:gd name="connsiteY1" fmla="*/ 47224 h 47224"/>
                  <a:gd name="connsiteX2" fmla="*/ 45192 w 47281"/>
                  <a:gd name="connsiteY2" fmla="*/ 45170 h 47224"/>
                  <a:gd name="connsiteX3" fmla="*/ 45192 w 47281"/>
                  <a:gd name="connsiteY3" fmla="*/ 35161 h 47224"/>
                  <a:gd name="connsiteX4" fmla="*/ 12102 w 47281"/>
                  <a:gd name="connsiteY4" fmla="*/ 2088 h 47224"/>
                  <a:gd name="connsiteX5" fmla="*/ 2089 w 47281"/>
                  <a:gd name="connsiteY5" fmla="*/ 2088 h 47224"/>
                  <a:gd name="connsiteX6" fmla="*/ 2089 w 47281"/>
                  <a:gd name="connsiteY6" fmla="*/ 12096 h 47224"/>
                  <a:gd name="connsiteX7" fmla="*/ 35245 w 47281"/>
                  <a:gd name="connsiteY7" fmla="*/ 45170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1" h="47224">
                    <a:moveTo>
                      <a:pt x="35245" y="45170"/>
                    </a:moveTo>
                    <a:cubicBezTo>
                      <a:pt x="36638" y="46562"/>
                      <a:pt x="38429" y="47224"/>
                      <a:pt x="40219" y="47224"/>
                    </a:cubicBezTo>
                    <a:cubicBezTo>
                      <a:pt x="42009" y="47224"/>
                      <a:pt x="43800" y="46562"/>
                      <a:pt x="45192" y="45170"/>
                    </a:cubicBezTo>
                    <a:cubicBezTo>
                      <a:pt x="47978" y="42386"/>
                      <a:pt x="47978" y="37945"/>
                      <a:pt x="45192" y="35161"/>
                    </a:cubicBezTo>
                    <a:lnTo>
                      <a:pt x="12102" y="2088"/>
                    </a:lnTo>
                    <a:cubicBezTo>
                      <a:pt x="9317" y="-696"/>
                      <a:pt x="4874" y="-696"/>
                      <a:pt x="2089" y="2088"/>
                    </a:cubicBezTo>
                    <a:cubicBezTo>
                      <a:pt x="-696" y="4872"/>
                      <a:pt x="-696" y="9312"/>
                      <a:pt x="2089" y="12096"/>
                    </a:cubicBezTo>
                    <a:lnTo>
                      <a:pt x="35245" y="451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4" name="Forma libre 103">
                <a:extLst>
                  <a:ext uri="{FF2B5EF4-FFF2-40B4-BE49-F238E27FC236}">
                    <a16:creationId xmlns:a16="http://schemas.microsoft.com/office/drawing/2014/main" id="{D2C605D6-317A-834E-9E16-EC71E32A148A}"/>
                  </a:ext>
                </a:extLst>
              </p:cNvPr>
              <p:cNvSpPr/>
              <p:nvPr/>
            </p:nvSpPr>
            <p:spPr>
              <a:xfrm>
                <a:off x="4299148" y="2729204"/>
                <a:ext cx="47280" cy="47224"/>
              </a:xfrm>
              <a:custGeom>
                <a:avLst/>
                <a:gdLst>
                  <a:gd name="connsiteX0" fmla="*/ 7129 w 47280"/>
                  <a:gd name="connsiteY0" fmla="*/ 47224 h 47224"/>
                  <a:gd name="connsiteX1" fmla="*/ 12102 w 47280"/>
                  <a:gd name="connsiteY1" fmla="*/ 45170 h 47224"/>
                  <a:gd name="connsiteX2" fmla="*/ 45192 w 47280"/>
                  <a:gd name="connsiteY2" fmla="*/ 12096 h 47224"/>
                  <a:gd name="connsiteX3" fmla="*/ 45192 w 47280"/>
                  <a:gd name="connsiteY3" fmla="*/ 2088 h 47224"/>
                  <a:gd name="connsiteX4" fmla="*/ 35179 w 47280"/>
                  <a:gd name="connsiteY4" fmla="*/ 2088 h 47224"/>
                  <a:gd name="connsiteX5" fmla="*/ 2089 w 47280"/>
                  <a:gd name="connsiteY5" fmla="*/ 35161 h 47224"/>
                  <a:gd name="connsiteX6" fmla="*/ 2089 w 47280"/>
                  <a:gd name="connsiteY6" fmla="*/ 45170 h 47224"/>
                  <a:gd name="connsiteX7" fmla="*/ 7129 w 47280"/>
                  <a:gd name="connsiteY7" fmla="*/ 47224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0" h="47224">
                    <a:moveTo>
                      <a:pt x="7129" y="47224"/>
                    </a:moveTo>
                    <a:cubicBezTo>
                      <a:pt x="8919" y="47224"/>
                      <a:pt x="10709" y="46562"/>
                      <a:pt x="12102" y="45170"/>
                    </a:cubicBezTo>
                    <a:lnTo>
                      <a:pt x="45192" y="12096"/>
                    </a:lnTo>
                    <a:cubicBezTo>
                      <a:pt x="47977" y="9312"/>
                      <a:pt x="47977" y="4872"/>
                      <a:pt x="45192" y="2088"/>
                    </a:cubicBezTo>
                    <a:cubicBezTo>
                      <a:pt x="42407" y="-696"/>
                      <a:pt x="37964" y="-696"/>
                      <a:pt x="35179" y="2088"/>
                    </a:cubicBezTo>
                    <a:lnTo>
                      <a:pt x="2089" y="35161"/>
                    </a:lnTo>
                    <a:cubicBezTo>
                      <a:pt x="-696" y="37945"/>
                      <a:pt x="-696" y="42386"/>
                      <a:pt x="2089" y="45170"/>
                    </a:cubicBezTo>
                    <a:cubicBezTo>
                      <a:pt x="3548" y="46562"/>
                      <a:pt x="5338" y="47224"/>
                      <a:pt x="7129" y="4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5" name="Forma libre 104">
                <a:extLst>
                  <a:ext uri="{FF2B5EF4-FFF2-40B4-BE49-F238E27FC236}">
                    <a16:creationId xmlns:a16="http://schemas.microsoft.com/office/drawing/2014/main" id="{A0C6FA0D-8116-154D-87FD-509BC6053DA2}"/>
                  </a:ext>
                </a:extLst>
              </p:cNvPr>
              <p:cNvSpPr/>
              <p:nvPr/>
            </p:nvSpPr>
            <p:spPr>
              <a:xfrm>
                <a:off x="4305812" y="2944376"/>
                <a:ext cx="210675" cy="227942"/>
              </a:xfrm>
              <a:custGeom>
                <a:avLst/>
                <a:gdLst>
                  <a:gd name="connsiteX0" fmla="*/ 191777 w 210675"/>
                  <a:gd name="connsiteY0" fmla="*/ 1133 h 227942"/>
                  <a:gd name="connsiteX1" fmla="*/ 186273 w 210675"/>
                  <a:gd name="connsiteY1" fmla="*/ 205 h 227942"/>
                  <a:gd name="connsiteX2" fmla="*/ 181830 w 210675"/>
                  <a:gd name="connsiteY2" fmla="*/ 3519 h 227942"/>
                  <a:gd name="connsiteX3" fmla="*/ 148077 w 210675"/>
                  <a:gd name="connsiteY3" fmla="*/ 62176 h 227942"/>
                  <a:gd name="connsiteX4" fmla="*/ 77321 w 210675"/>
                  <a:gd name="connsiteY4" fmla="*/ 111886 h 227942"/>
                  <a:gd name="connsiteX5" fmla="*/ 62002 w 210675"/>
                  <a:gd name="connsiteY5" fmla="*/ 111886 h 227942"/>
                  <a:gd name="connsiteX6" fmla="*/ 0 w 210675"/>
                  <a:gd name="connsiteY6" fmla="*/ 164247 h 227942"/>
                  <a:gd name="connsiteX7" fmla="*/ 0 w 210675"/>
                  <a:gd name="connsiteY7" fmla="*/ 220850 h 227942"/>
                  <a:gd name="connsiteX8" fmla="*/ 7029 w 210675"/>
                  <a:gd name="connsiteY8" fmla="*/ 227876 h 227942"/>
                  <a:gd name="connsiteX9" fmla="*/ 14058 w 210675"/>
                  <a:gd name="connsiteY9" fmla="*/ 220850 h 227942"/>
                  <a:gd name="connsiteX10" fmla="*/ 14058 w 210675"/>
                  <a:gd name="connsiteY10" fmla="*/ 164247 h 227942"/>
                  <a:gd name="connsiteX11" fmla="*/ 61937 w 210675"/>
                  <a:gd name="connsiteY11" fmla="*/ 126004 h 227942"/>
                  <a:gd name="connsiteX12" fmla="*/ 77653 w 210675"/>
                  <a:gd name="connsiteY12" fmla="*/ 126004 h 227942"/>
                  <a:gd name="connsiteX13" fmla="*/ 78382 w 210675"/>
                  <a:gd name="connsiteY13" fmla="*/ 125938 h 227942"/>
                  <a:gd name="connsiteX14" fmla="*/ 160146 w 210675"/>
                  <a:gd name="connsiteY14" fmla="*/ 69467 h 227942"/>
                  <a:gd name="connsiteX15" fmla="*/ 189920 w 210675"/>
                  <a:gd name="connsiteY15" fmla="*/ 17769 h 227942"/>
                  <a:gd name="connsiteX16" fmla="*/ 193568 w 210675"/>
                  <a:gd name="connsiteY16" fmla="*/ 51306 h 227942"/>
                  <a:gd name="connsiteX17" fmla="*/ 168965 w 210675"/>
                  <a:gd name="connsiteY17" fmla="*/ 104529 h 227942"/>
                  <a:gd name="connsiteX18" fmla="*/ 119496 w 210675"/>
                  <a:gd name="connsiteY18" fmla="*/ 169152 h 227942"/>
                  <a:gd name="connsiteX19" fmla="*/ 117706 w 210675"/>
                  <a:gd name="connsiteY19" fmla="*/ 173858 h 227942"/>
                  <a:gd name="connsiteX20" fmla="*/ 117706 w 210675"/>
                  <a:gd name="connsiteY20" fmla="*/ 220917 h 227942"/>
                  <a:gd name="connsiteX21" fmla="*/ 124735 w 210675"/>
                  <a:gd name="connsiteY21" fmla="*/ 227942 h 227942"/>
                  <a:gd name="connsiteX22" fmla="*/ 131764 w 210675"/>
                  <a:gd name="connsiteY22" fmla="*/ 220917 h 227942"/>
                  <a:gd name="connsiteX23" fmla="*/ 131764 w 210675"/>
                  <a:gd name="connsiteY23" fmla="*/ 176509 h 227942"/>
                  <a:gd name="connsiteX24" fmla="*/ 180703 w 210675"/>
                  <a:gd name="connsiteY24" fmla="*/ 112151 h 227942"/>
                  <a:gd name="connsiteX25" fmla="*/ 206830 w 210675"/>
                  <a:gd name="connsiteY25" fmla="*/ 55946 h 227942"/>
                  <a:gd name="connsiteX26" fmla="*/ 191777 w 210675"/>
                  <a:gd name="connsiteY26" fmla="*/ 1133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75" h="227942">
                    <a:moveTo>
                      <a:pt x="191777" y="1133"/>
                    </a:moveTo>
                    <a:cubicBezTo>
                      <a:pt x="190119" y="72"/>
                      <a:pt x="188130" y="-259"/>
                      <a:pt x="186273" y="205"/>
                    </a:cubicBezTo>
                    <a:cubicBezTo>
                      <a:pt x="184350" y="669"/>
                      <a:pt x="182759" y="1862"/>
                      <a:pt x="181830" y="3519"/>
                    </a:cubicBezTo>
                    <a:lnTo>
                      <a:pt x="148077" y="62176"/>
                    </a:lnTo>
                    <a:cubicBezTo>
                      <a:pt x="129310" y="91605"/>
                      <a:pt x="112467" y="108307"/>
                      <a:pt x="77321" y="111886"/>
                    </a:cubicBezTo>
                    <a:lnTo>
                      <a:pt x="62002" y="111886"/>
                    </a:lnTo>
                    <a:cubicBezTo>
                      <a:pt x="22613" y="111886"/>
                      <a:pt x="0" y="130975"/>
                      <a:pt x="0" y="164247"/>
                    </a:cubicBezTo>
                    <a:lnTo>
                      <a:pt x="0" y="220850"/>
                    </a:lnTo>
                    <a:cubicBezTo>
                      <a:pt x="0" y="224761"/>
                      <a:pt x="3183" y="227876"/>
                      <a:pt x="7029" y="227876"/>
                    </a:cubicBezTo>
                    <a:cubicBezTo>
                      <a:pt x="10875" y="227876"/>
                      <a:pt x="14058" y="224695"/>
                      <a:pt x="14058" y="220850"/>
                    </a:cubicBezTo>
                    <a:lnTo>
                      <a:pt x="14058" y="164247"/>
                    </a:lnTo>
                    <a:cubicBezTo>
                      <a:pt x="14058" y="138862"/>
                      <a:pt x="30172" y="126004"/>
                      <a:pt x="61937" y="126004"/>
                    </a:cubicBezTo>
                    <a:lnTo>
                      <a:pt x="77653" y="126004"/>
                    </a:lnTo>
                    <a:cubicBezTo>
                      <a:pt x="77918" y="126004"/>
                      <a:pt x="78117" y="126004"/>
                      <a:pt x="78382" y="125938"/>
                    </a:cubicBezTo>
                    <a:cubicBezTo>
                      <a:pt x="119297" y="121828"/>
                      <a:pt x="139257" y="102209"/>
                      <a:pt x="160146" y="69467"/>
                    </a:cubicBezTo>
                    <a:lnTo>
                      <a:pt x="189920" y="17769"/>
                    </a:lnTo>
                    <a:cubicBezTo>
                      <a:pt x="197480" y="25789"/>
                      <a:pt x="198674" y="36791"/>
                      <a:pt x="193568" y="51306"/>
                    </a:cubicBezTo>
                    <a:cubicBezTo>
                      <a:pt x="193435" y="51638"/>
                      <a:pt x="181896" y="84513"/>
                      <a:pt x="168965" y="104529"/>
                    </a:cubicBezTo>
                    <a:cubicBezTo>
                      <a:pt x="147348" y="137868"/>
                      <a:pt x="119828" y="168887"/>
                      <a:pt x="119496" y="169152"/>
                    </a:cubicBezTo>
                    <a:cubicBezTo>
                      <a:pt x="118369" y="170411"/>
                      <a:pt x="117706" y="172134"/>
                      <a:pt x="117706" y="173858"/>
                    </a:cubicBezTo>
                    <a:lnTo>
                      <a:pt x="117706" y="220917"/>
                    </a:lnTo>
                    <a:cubicBezTo>
                      <a:pt x="117706" y="224827"/>
                      <a:pt x="120888" y="227942"/>
                      <a:pt x="124735" y="227942"/>
                    </a:cubicBezTo>
                    <a:cubicBezTo>
                      <a:pt x="128581" y="227942"/>
                      <a:pt x="131764" y="224761"/>
                      <a:pt x="131764" y="220917"/>
                    </a:cubicBezTo>
                    <a:lnTo>
                      <a:pt x="131764" y="176509"/>
                    </a:lnTo>
                    <a:cubicBezTo>
                      <a:pt x="138329" y="168953"/>
                      <a:pt x="161472" y="141845"/>
                      <a:pt x="180703" y="112151"/>
                    </a:cubicBezTo>
                    <a:cubicBezTo>
                      <a:pt x="194628" y="90677"/>
                      <a:pt x="206300" y="57338"/>
                      <a:pt x="206830" y="55946"/>
                    </a:cubicBezTo>
                    <a:cubicBezTo>
                      <a:pt x="215186" y="32350"/>
                      <a:pt x="209814" y="12930"/>
                      <a:pt x="191777" y="1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6" name="Forma libre 105">
                <a:extLst>
                  <a:ext uri="{FF2B5EF4-FFF2-40B4-BE49-F238E27FC236}">
                    <a16:creationId xmlns:a16="http://schemas.microsoft.com/office/drawing/2014/main" id="{AFCDFC4F-0113-1D40-9CF1-2A539F8FFDE4}"/>
                  </a:ext>
                </a:extLst>
              </p:cNvPr>
              <p:cNvSpPr/>
              <p:nvPr/>
            </p:nvSpPr>
            <p:spPr>
              <a:xfrm>
                <a:off x="4164566" y="3006751"/>
                <a:ext cx="76922" cy="79403"/>
              </a:xfrm>
              <a:custGeom>
                <a:avLst/>
                <a:gdLst>
                  <a:gd name="connsiteX0" fmla="*/ 38461 w 76922"/>
                  <a:gd name="connsiteY0" fmla="*/ 0 h 79403"/>
                  <a:gd name="connsiteX1" fmla="*/ 133 w 76922"/>
                  <a:gd name="connsiteY1" fmla="*/ 37448 h 79403"/>
                  <a:gd name="connsiteX2" fmla="*/ 0 w 76922"/>
                  <a:gd name="connsiteY2" fmla="*/ 38708 h 79403"/>
                  <a:gd name="connsiteX3" fmla="*/ 0 w 76922"/>
                  <a:gd name="connsiteY3" fmla="*/ 40696 h 79403"/>
                  <a:gd name="connsiteX4" fmla="*/ 133 w 76922"/>
                  <a:gd name="connsiteY4" fmla="*/ 41955 h 79403"/>
                  <a:gd name="connsiteX5" fmla="*/ 38461 w 76922"/>
                  <a:gd name="connsiteY5" fmla="*/ 79403 h 79403"/>
                  <a:gd name="connsiteX6" fmla="*/ 76791 w 76922"/>
                  <a:gd name="connsiteY6" fmla="*/ 41955 h 79403"/>
                  <a:gd name="connsiteX7" fmla="*/ 76923 w 76922"/>
                  <a:gd name="connsiteY7" fmla="*/ 40696 h 79403"/>
                  <a:gd name="connsiteX8" fmla="*/ 76923 w 76922"/>
                  <a:gd name="connsiteY8" fmla="*/ 38708 h 79403"/>
                  <a:gd name="connsiteX9" fmla="*/ 76791 w 76922"/>
                  <a:gd name="connsiteY9" fmla="*/ 37448 h 79403"/>
                  <a:gd name="connsiteX10" fmla="*/ 38461 w 76922"/>
                  <a:gd name="connsiteY10" fmla="*/ 0 h 79403"/>
                  <a:gd name="connsiteX11" fmla="*/ 38461 w 76922"/>
                  <a:gd name="connsiteY11" fmla="*/ 65219 h 79403"/>
                  <a:gd name="connsiteX12" fmla="*/ 14125 w 76922"/>
                  <a:gd name="connsiteY12" fmla="*/ 39702 h 79403"/>
                  <a:gd name="connsiteX13" fmla="*/ 38461 w 76922"/>
                  <a:gd name="connsiteY13" fmla="*/ 14184 h 79403"/>
                  <a:gd name="connsiteX14" fmla="*/ 62732 w 76922"/>
                  <a:gd name="connsiteY14" fmla="*/ 39702 h 79403"/>
                  <a:gd name="connsiteX15" fmla="*/ 38461 w 76922"/>
                  <a:gd name="connsiteY15" fmla="*/ 65219 h 7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922" h="79403">
                    <a:moveTo>
                      <a:pt x="38461" y="0"/>
                    </a:moveTo>
                    <a:cubicBezTo>
                      <a:pt x="17573" y="0"/>
                      <a:pt x="1591" y="15907"/>
                      <a:pt x="133" y="37448"/>
                    </a:cubicBezTo>
                    <a:cubicBezTo>
                      <a:pt x="66" y="37846"/>
                      <a:pt x="0" y="38244"/>
                      <a:pt x="0" y="38708"/>
                    </a:cubicBezTo>
                    <a:lnTo>
                      <a:pt x="0" y="40696"/>
                    </a:lnTo>
                    <a:cubicBezTo>
                      <a:pt x="0" y="41093"/>
                      <a:pt x="0" y="41557"/>
                      <a:pt x="133" y="41955"/>
                    </a:cubicBezTo>
                    <a:cubicBezTo>
                      <a:pt x="1591" y="63496"/>
                      <a:pt x="17573" y="79403"/>
                      <a:pt x="38461" y="79403"/>
                    </a:cubicBezTo>
                    <a:cubicBezTo>
                      <a:pt x="59350" y="79403"/>
                      <a:pt x="75331" y="63496"/>
                      <a:pt x="76791" y="41955"/>
                    </a:cubicBezTo>
                    <a:cubicBezTo>
                      <a:pt x="76857" y="41557"/>
                      <a:pt x="76923" y="41160"/>
                      <a:pt x="76923" y="40696"/>
                    </a:cubicBezTo>
                    <a:lnTo>
                      <a:pt x="76923" y="38708"/>
                    </a:lnTo>
                    <a:cubicBezTo>
                      <a:pt x="76923" y="38310"/>
                      <a:pt x="76923" y="37846"/>
                      <a:pt x="76791" y="37448"/>
                    </a:cubicBezTo>
                    <a:cubicBezTo>
                      <a:pt x="75331" y="15841"/>
                      <a:pt x="59350" y="0"/>
                      <a:pt x="38461" y="0"/>
                    </a:cubicBezTo>
                    <a:close/>
                    <a:moveTo>
                      <a:pt x="38461" y="65219"/>
                    </a:moveTo>
                    <a:cubicBezTo>
                      <a:pt x="24668" y="65219"/>
                      <a:pt x="14589" y="54548"/>
                      <a:pt x="14125" y="39702"/>
                    </a:cubicBezTo>
                    <a:cubicBezTo>
                      <a:pt x="14523" y="24855"/>
                      <a:pt x="24668" y="14184"/>
                      <a:pt x="38461" y="14184"/>
                    </a:cubicBezTo>
                    <a:cubicBezTo>
                      <a:pt x="52255" y="14184"/>
                      <a:pt x="62334" y="24855"/>
                      <a:pt x="62732" y="39702"/>
                    </a:cubicBezTo>
                    <a:cubicBezTo>
                      <a:pt x="62334" y="54548"/>
                      <a:pt x="52255" y="65219"/>
                      <a:pt x="38461" y="6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7" name="Forma libre 106">
                <a:extLst>
                  <a:ext uri="{FF2B5EF4-FFF2-40B4-BE49-F238E27FC236}">
                    <a16:creationId xmlns:a16="http://schemas.microsoft.com/office/drawing/2014/main" id="{E702F4A6-4F70-9444-8FDB-8BC5E08E7915}"/>
                  </a:ext>
                </a:extLst>
              </p:cNvPr>
              <p:cNvSpPr/>
              <p:nvPr/>
            </p:nvSpPr>
            <p:spPr>
              <a:xfrm>
                <a:off x="4337178" y="2946503"/>
                <a:ext cx="76923" cy="92460"/>
              </a:xfrm>
              <a:custGeom>
                <a:avLst/>
                <a:gdLst>
                  <a:gd name="connsiteX0" fmla="*/ 0 w 76923"/>
                  <a:gd name="connsiteY0" fmla="*/ 40629 h 92460"/>
                  <a:gd name="connsiteX1" fmla="*/ 0 w 76923"/>
                  <a:gd name="connsiteY1" fmla="*/ 51831 h 92460"/>
                  <a:gd name="connsiteX2" fmla="*/ 38462 w 76923"/>
                  <a:gd name="connsiteY2" fmla="*/ 92460 h 92460"/>
                  <a:gd name="connsiteX3" fmla="*/ 76923 w 76923"/>
                  <a:gd name="connsiteY3" fmla="*/ 51831 h 92460"/>
                  <a:gd name="connsiteX4" fmla="*/ 76923 w 76923"/>
                  <a:gd name="connsiteY4" fmla="*/ 40629 h 92460"/>
                  <a:gd name="connsiteX5" fmla="*/ 38462 w 76923"/>
                  <a:gd name="connsiteY5" fmla="*/ 0 h 92460"/>
                  <a:gd name="connsiteX6" fmla="*/ 0 w 76923"/>
                  <a:gd name="connsiteY6" fmla="*/ 40629 h 92460"/>
                  <a:gd name="connsiteX7" fmla="*/ 62799 w 76923"/>
                  <a:gd name="connsiteY7" fmla="*/ 40629 h 92460"/>
                  <a:gd name="connsiteX8" fmla="*/ 62799 w 76923"/>
                  <a:gd name="connsiteY8" fmla="*/ 51831 h 92460"/>
                  <a:gd name="connsiteX9" fmla="*/ 38462 w 76923"/>
                  <a:gd name="connsiteY9" fmla="*/ 78343 h 92460"/>
                  <a:gd name="connsiteX10" fmla="*/ 14125 w 76923"/>
                  <a:gd name="connsiteY10" fmla="*/ 51831 h 92460"/>
                  <a:gd name="connsiteX11" fmla="*/ 14125 w 76923"/>
                  <a:gd name="connsiteY11" fmla="*/ 40629 h 92460"/>
                  <a:gd name="connsiteX12" fmla="*/ 38462 w 76923"/>
                  <a:gd name="connsiteY12" fmla="*/ 14118 h 92460"/>
                  <a:gd name="connsiteX13" fmla="*/ 62799 w 76923"/>
                  <a:gd name="connsiteY13" fmla="*/ 40629 h 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92460">
                    <a:moveTo>
                      <a:pt x="0" y="40629"/>
                    </a:moveTo>
                    <a:lnTo>
                      <a:pt x="0" y="51831"/>
                    </a:lnTo>
                    <a:cubicBezTo>
                      <a:pt x="0" y="75029"/>
                      <a:pt x="16512" y="92460"/>
                      <a:pt x="38462" y="92460"/>
                    </a:cubicBezTo>
                    <a:cubicBezTo>
                      <a:pt x="60411" y="92460"/>
                      <a:pt x="76923" y="74962"/>
                      <a:pt x="76923" y="51831"/>
                    </a:cubicBezTo>
                    <a:lnTo>
                      <a:pt x="76923" y="40629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29"/>
                    </a:cubicBezTo>
                    <a:close/>
                    <a:moveTo>
                      <a:pt x="62799" y="40629"/>
                    </a:moveTo>
                    <a:lnTo>
                      <a:pt x="62799" y="51831"/>
                    </a:lnTo>
                    <a:cubicBezTo>
                      <a:pt x="62799" y="67208"/>
                      <a:pt x="52587" y="78343"/>
                      <a:pt x="38462" y="78343"/>
                    </a:cubicBezTo>
                    <a:cubicBezTo>
                      <a:pt x="24337" y="78343"/>
                      <a:pt x="14125" y="67208"/>
                      <a:pt x="14125" y="51831"/>
                    </a:cubicBezTo>
                    <a:lnTo>
                      <a:pt x="14125" y="40629"/>
                    </a:lnTo>
                    <a:cubicBezTo>
                      <a:pt x="14125" y="25253"/>
                      <a:pt x="24337" y="14118"/>
                      <a:pt x="38462" y="14118"/>
                    </a:cubicBezTo>
                    <a:cubicBezTo>
                      <a:pt x="52587" y="14118"/>
                      <a:pt x="62799" y="25253"/>
                      <a:pt x="62799" y="406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62AB8351-393E-A24B-885A-84E676302745}"/>
              </a:ext>
            </a:extLst>
          </p:cNvPr>
          <p:cNvGrpSpPr/>
          <p:nvPr/>
        </p:nvGrpSpPr>
        <p:grpSpPr>
          <a:xfrm>
            <a:off x="1788425" y="3965296"/>
            <a:ext cx="707232" cy="706878"/>
            <a:chOff x="1714200" y="4857666"/>
            <a:chExt cx="771788" cy="771402"/>
          </a:xfrm>
        </p:grpSpPr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54568EDE-1999-D940-84C8-7DA6B841BCFB}"/>
                </a:ext>
              </a:extLst>
            </p:cNvPr>
            <p:cNvSpPr/>
            <p:nvPr/>
          </p:nvSpPr>
          <p:spPr>
            <a:xfrm>
              <a:off x="1714200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BFA18EF3-90E7-3B4E-B918-C02B5F7B2AF2}"/>
                </a:ext>
              </a:extLst>
            </p:cNvPr>
            <p:cNvSpPr/>
            <p:nvPr/>
          </p:nvSpPr>
          <p:spPr>
            <a:xfrm>
              <a:off x="1756234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11" name="Gráfico 3">
              <a:extLst>
                <a:ext uri="{FF2B5EF4-FFF2-40B4-BE49-F238E27FC236}">
                  <a16:creationId xmlns:a16="http://schemas.microsoft.com/office/drawing/2014/main" id="{570AB446-04DF-3244-A127-214CF46DA9A2}"/>
                </a:ext>
              </a:extLst>
            </p:cNvPr>
            <p:cNvGrpSpPr/>
            <p:nvPr/>
          </p:nvGrpSpPr>
          <p:grpSpPr>
            <a:xfrm>
              <a:off x="1883348" y="5026372"/>
              <a:ext cx="433376" cy="433974"/>
              <a:chOff x="5071968" y="2729883"/>
              <a:chExt cx="473794" cy="474447"/>
            </a:xfrm>
            <a:solidFill>
              <a:srgbClr val="FFFFFF"/>
            </a:solidFill>
          </p:grpSpPr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1D0EFE76-2A2E-A746-BDBE-4732E97E796C}"/>
                  </a:ext>
                </a:extLst>
              </p:cNvPr>
              <p:cNvSpPr/>
              <p:nvPr/>
            </p:nvSpPr>
            <p:spPr>
              <a:xfrm>
                <a:off x="5145600" y="2887580"/>
                <a:ext cx="326856" cy="185583"/>
              </a:xfrm>
              <a:custGeom>
                <a:avLst/>
                <a:gdLst>
                  <a:gd name="connsiteX0" fmla="*/ 318634 w 326856"/>
                  <a:gd name="connsiteY0" fmla="*/ 161060 h 185583"/>
                  <a:gd name="connsiteX1" fmla="*/ 326857 w 326856"/>
                  <a:gd name="connsiteY1" fmla="*/ 152841 h 185583"/>
                  <a:gd name="connsiteX2" fmla="*/ 326857 w 326856"/>
                  <a:gd name="connsiteY2" fmla="*/ 107970 h 185583"/>
                  <a:gd name="connsiteX3" fmla="*/ 289456 w 326856"/>
                  <a:gd name="connsiteY3" fmla="*/ 76421 h 185583"/>
                  <a:gd name="connsiteX4" fmla="*/ 302387 w 326856"/>
                  <a:gd name="connsiteY4" fmla="*/ 44407 h 185583"/>
                  <a:gd name="connsiteX5" fmla="*/ 302387 w 326856"/>
                  <a:gd name="connsiteY5" fmla="*/ 43214 h 185583"/>
                  <a:gd name="connsiteX6" fmla="*/ 261472 w 326856"/>
                  <a:gd name="connsiteY6" fmla="*/ 0 h 185583"/>
                  <a:gd name="connsiteX7" fmla="*/ 220557 w 326856"/>
                  <a:gd name="connsiteY7" fmla="*/ 43214 h 185583"/>
                  <a:gd name="connsiteX8" fmla="*/ 220557 w 326856"/>
                  <a:gd name="connsiteY8" fmla="*/ 44407 h 185583"/>
                  <a:gd name="connsiteX9" fmla="*/ 233488 w 326856"/>
                  <a:gd name="connsiteY9" fmla="*/ 76421 h 185583"/>
                  <a:gd name="connsiteX10" fmla="*/ 200928 w 326856"/>
                  <a:gd name="connsiteY10" fmla="*/ 96570 h 185583"/>
                  <a:gd name="connsiteX11" fmla="*/ 191379 w 326856"/>
                  <a:gd name="connsiteY11" fmla="*/ 92725 h 185583"/>
                  <a:gd name="connsiteX12" fmla="*/ 204310 w 326856"/>
                  <a:gd name="connsiteY12" fmla="*/ 60712 h 185583"/>
                  <a:gd name="connsiteX13" fmla="*/ 204310 w 326856"/>
                  <a:gd name="connsiteY13" fmla="*/ 59519 h 185583"/>
                  <a:gd name="connsiteX14" fmla="*/ 163395 w 326856"/>
                  <a:gd name="connsiteY14" fmla="*/ 16305 h 185583"/>
                  <a:gd name="connsiteX15" fmla="*/ 122480 w 326856"/>
                  <a:gd name="connsiteY15" fmla="*/ 59519 h 185583"/>
                  <a:gd name="connsiteX16" fmla="*/ 122480 w 326856"/>
                  <a:gd name="connsiteY16" fmla="*/ 60712 h 185583"/>
                  <a:gd name="connsiteX17" fmla="*/ 135411 w 326856"/>
                  <a:gd name="connsiteY17" fmla="*/ 92725 h 185583"/>
                  <a:gd name="connsiteX18" fmla="*/ 125928 w 326856"/>
                  <a:gd name="connsiteY18" fmla="*/ 96570 h 185583"/>
                  <a:gd name="connsiteX19" fmla="*/ 93369 w 326856"/>
                  <a:gd name="connsiteY19" fmla="*/ 76421 h 185583"/>
                  <a:gd name="connsiteX20" fmla="*/ 106300 w 326856"/>
                  <a:gd name="connsiteY20" fmla="*/ 44407 h 185583"/>
                  <a:gd name="connsiteX21" fmla="*/ 106300 w 326856"/>
                  <a:gd name="connsiteY21" fmla="*/ 43214 h 185583"/>
                  <a:gd name="connsiteX22" fmla="*/ 65385 w 326856"/>
                  <a:gd name="connsiteY22" fmla="*/ 0 h 185583"/>
                  <a:gd name="connsiteX23" fmla="*/ 24470 w 326856"/>
                  <a:gd name="connsiteY23" fmla="*/ 43214 h 185583"/>
                  <a:gd name="connsiteX24" fmla="*/ 24470 w 326856"/>
                  <a:gd name="connsiteY24" fmla="*/ 44407 h 185583"/>
                  <a:gd name="connsiteX25" fmla="*/ 37401 w 326856"/>
                  <a:gd name="connsiteY25" fmla="*/ 76421 h 185583"/>
                  <a:gd name="connsiteX26" fmla="*/ 0 w 326856"/>
                  <a:gd name="connsiteY26" fmla="*/ 107970 h 185583"/>
                  <a:gd name="connsiteX27" fmla="*/ 0 w 326856"/>
                  <a:gd name="connsiteY27" fmla="*/ 152841 h 185583"/>
                  <a:gd name="connsiteX28" fmla="*/ 8223 w 326856"/>
                  <a:gd name="connsiteY28" fmla="*/ 161060 h 185583"/>
                  <a:gd name="connsiteX29" fmla="*/ 16445 w 326856"/>
                  <a:gd name="connsiteY29" fmla="*/ 152841 h 185583"/>
                  <a:gd name="connsiteX30" fmla="*/ 16379 w 326856"/>
                  <a:gd name="connsiteY30" fmla="*/ 108500 h 185583"/>
                  <a:gd name="connsiteX31" fmla="*/ 65385 w 326856"/>
                  <a:gd name="connsiteY31" fmla="*/ 87622 h 185583"/>
                  <a:gd name="connsiteX32" fmla="*/ 111472 w 326856"/>
                  <a:gd name="connsiteY32" fmla="*/ 104921 h 185583"/>
                  <a:gd name="connsiteX33" fmla="*/ 98010 w 326856"/>
                  <a:gd name="connsiteY33" fmla="*/ 124341 h 185583"/>
                  <a:gd name="connsiteX34" fmla="*/ 98010 w 326856"/>
                  <a:gd name="connsiteY34" fmla="*/ 177365 h 185583"/>
                  <a:gd name="connsiteX35" fmla="*/ 106234 w 326856"/>
                  <a:gd name="connsiteY35" fmla="*/ 185584 h 185583"/>
                  <a:gd name="connsiteX36" fmla="*/ 114456 w 326856"/>
                  <a:gd name="connsiteY36" fmla="*/ 177365 h 185583"/>
                  <a:gd name="connsiteX37" fmla="*/ 114390 w 326856"/>
                  <a:gd name="connsiteY37" fmla="*/ 124871 h 185583"/>
                  <a:gd name="connsiteX38" fmla="*/ 124801 w 326856"/>
                  <a:gd name="connsiteY38" fmla="*/ 115725 h 185583"/>
                  <a:gd name="connsiteX39" fmla="*/ 128382 w 326856"/>
                  <a:gd name="connsiteY39" fmla="*/ 113736 h 185583"/>
                  <a:gd name="connsiteX40" fmla="*/ 163395 w 326856"/>
                  <a:gd name="connsiteY40" fmla="*/ 103993 h 185583"/>
                  <a:gd name="connsiteX41" fmla="*/ 198143 w 326856"/>
                  <a:gd name="connsiteY41" fmla="*/ 113537 h 185583"/>
                  <a:gd name="connsiteX42" fmla="*/ 202918 w 326856"/>
                  <a:gd name="connsiteY42" fmla="*/ 116255 h 185583"/>
                  <a:gd name="connsiteX43" fmla="*/ 212334 w 326856"/>
                  <a:gd name="connsiteY43" fmla="*/ 124341 h 185583"/>
                  <a:gd name="connsiteX44" fmla="*/ 212334 w 326856"/>
                  <a:gd name="connsiteY44" fmla="*/ 177365 h 185583"/>
                  <a:gd name="connsiteX45" fmla="*/ 220557 w 326856"/>
                  <a:gd name="connsiteY45" fmla="*/ 185584 h 185583"/>
                  <a:gd name="connsiteX46" fmla="*/ 228780 w 326856"/>
                  <a:gd name="connsiteY46" fmla="*/ 177365 h 185583"/>
                  <a:gd name="connsiteX47" fmla="*/ 228780 w 326856"/>
                  <a:gd name="connsiteY47" fmla="*/ 124341 h 185583"/>
                  <a:gd name="connsiteX48" fmla="*/ 215252 w 326856"/>
                  <a:gd name="connsiteY48" fmla="*/ 104921 h 185583"/>
                  <a:gd name="connsiteX49" fmla="*/ 261406 w 326856"/>
                  <a:gd name="connsiteY49" fmla="*/ 87622 h 185583"/>
                  <a:gd name="connsiteX50" fmla="*/ 310345 w 326856"/>
                  <a:gd name="connsiteY50" fmla="*/ 107970 h 185583"/>
                  <a:gd name="connsiteX51" fmla="*/ 310345 w 326856"/>
                  <a:gd name="connsiteY51" fmla="*/ 152841 h 185583"/>
                  <a:gd name="connsiteX52" fmla="*/ 318634 w 326856"/>
                  <a:gd name="connsiteY52" fmla="*/ 161060 h 185583"/>
                  <a:gd name="connsiteX53" fmla="*/ 41048 w 326856"/>
                  <a:gd name="connsiteY53" fmla="*/ 43214 h 185583"/>
                  <a:gd name="connsiteX54" fmla="*/ 65451 w 326856"/>
                  <a:gd name="connsiteY54" fmla="*/ 16437 h 185583"/>
                  <a:gd name="connsiteX55" fmla="*/ 89854 w 326856"/>
                  <a:gd name="connsiteY55" fmla="*/ 43214 h 185583"/>
                  <a:gd name="connsiteX56" fmla="*/ 89854 w 326856"/>
                  <a:gd name="connsiteY56" fmla="*/ 44407 h 185583"/>
                  <a:gd name="connsiteX57" fmla="*/ 65451 w 326856"/>
                  <a:gd name="connsiteY57" fmla="*/ 71184 h 185583"/>
                  <a:gd name="connsiteX58" fmla="*/ 41048 w 326856"/>
                  <a:gd name="connsiteY58" fmla="*/ 44407 h 185583"/>
                  <a:gd name="connsiteX59" fmla="*/ 41048 w 326856"/>
                  <a:gd name="connsiteY59" fmla="*/ 43214 h 185583"/>
                  <a:gd name="connsiteX60" fmla="*/ 138992 w 326856"/>
                  <a:gd name="connsiteY60" fmla="*/ 59586 h 185583"/>
                  <a:gd name="connsiteX61" fmla="*/ 163395 w 326856"/>
                  <a:gd name="connsiteY61" fmla="*/ 32809 h 185583"/>
                  <a:gd name="connsiteX62" fmla="*/ 187798 w 326856"/>
                  <a:gd name="connsiteY62" fmla="*/ 59586 h 185583"/>
                  <a:gd name="connsiteX63" fmla="*/ 187798 w 326856"/>
                  <a:gd name="connsiteY63" fmla="*/ 60779 h 185583"/>
                  <a:gd name="connsiteX64" fmla="*/ 163395 w 326856"/>
                  <a:gd name="connsiteY64" fmla="*/ 87556 h 185583"/>
                  <a:gd name="connsiteX65" fmla="*/ 138992 w 326856"/>
                  <a:gd name="connsiteY65" fmla="*/ 60779 h 185583"/>
                  <a:gd name="connsiteX66" fmla="*/ 138992 w 326856"/>
                  <a:gd name="connsiteY66" fmla="*/ 59586 h 185583"/>
                  <a:gd name="connsiteX67" fmla="*/ 237003 w 326856"/>
                  <a:gd name="connsiteY67" fmla="*/ 43214 h 185583"/>
                  <a:gd name="connsiteX68" fmla="*/ 261406 w 326856"/>
                  <a:gd name="connsiteY68" fmla="*/ 16437 h 185583"/>
                  <a:gd name="connsiteX69" fmla="*/ 285809 w 326856"/>
                  <a:gd name="connsiteY69" fmla="*/ 43214 h 185583"/>
                  <a:gd name="connsiteX70" fmla="*/ 285809 w 326856"/>
                  <a:gd name="connsiteY70" fmla="*/ 44407 h 185583"/>
                  <a:gd name="connsiteX71" fmla="*/ 261406 w 326856"/>
                  <a:gd name="connsiteY71" fmla="*/ 71184 h 185583"/>
                  <a:gd name="connsiteX72" fmla="*/ 237003 w 326856"/>
                  <a:gd name="connsiteY72" fmla="*/ 44407 h 185583"/>
                  <a:gd name="connsiteX73" fmla="*/ 237003 w 326856"/>
                  <a:gd name="connsiteY73" fmla="*/ 43214 h 18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26856" h="185583">
                    <a:moveTo>
                      <a:pt x="318634" y="161060"/>
                    </a:moveTo>
                    <a:cubicBezTo>
                      <a:pt x="323209" y="161060"/>
                      <a:pt x="326857" y="157348"/>
                      <a:pt x="326857" y="152841"/>
                    </a:cubicBezTo>
                    <a:lnTo>
                      <a:pt x="326857" y="107970"/>
                    </a:lnTo>
                    <a:cubicBezTo>
                      <a:pt x="326857" y="95907"/>
                      <a:pt x="309217" y="83314"/>
                      <a:pt x="289456" y="76421"/>
                    </a:cubicBezTo>
                    <a:cubicBezTo>
                      <a:pt x="297480" y="68666"/>
                      <a:pt x="302387" y="57398"/>
                      <a:pt x="302387" y="44407"/>
                    </a:cubicBezTo>
                    <a:lnTo>
                      <a:pt x="302387" y="43214"/>
                    </a:lnTo>
                    <a:cubicBezTo>
                      <a:pt x="302387" y="18558"/>
                      <a:pt x="284814" y="0"/>
                      <a:pt x="261472" y="0"/>
                    </a:cubicBezTo>
                    <a:cubicBezTo>
                      <a:pt x="238130" y="0"/>
                      <a:pt x="220557" y="18558"/>
                      <a:pt x="220557" y="43214"/>
                    </a:cubicBezTo>
                    <a:lnTo>
                      <a:pt x="220557" y="44407"/>
                    </a:lnTo>
                    <a:cubicBezTo>
                      <a:pt x="220557" y="57398"/>
                      <a:pt x="225464" y="68666"/>
                      <a:pt x="233488" y="76421"/>
                    </a:cubicBezTo>
                    <a:cubicBezTo>
                      <a:pt x="219960" y="81126"/>
                      <a:pt x="207493" y="88484"/>
                      <a:pt x="200928" y="96570"/>
                    </a:cubicBezTo>
                    <a:cubicBezTo>
                      <a:pt x="197878" y="95178"/>
                      <a:pt x="194628" y="93852"/>
                      <a:pt x="191379" y="92725"/>
                    </a:cubicBezTo>
                    <a:cubicBezTo>
                      <a:pt x="199403" y="84971"/>
                      <a:pt x="204310" y="73703"/>
                      <a:pt x="204310" y="60712"/>
                    </a:cubicBezTo>
                    <a:lnTo>
                      <a:pt x="204310" y="59519"/>
                    </a:lnTo>
                    <a:cubicBezTo>
                      <a:pt x="204310" y="34863"/>
                      <a:pt x="186737" y="16305"/>
                      <a:pt x="163395" y="16305"/>
                    </a:cubicBezTo>
                    <a:cubicBezTo>
                      <a:pt x="140053" y="16305"/>
                      <a:pt x="122480" y="34863"/>
                      <a:pt x="122480" y="59519"/>
                    </a:cubicBezTo>
                    <a:lnTo>
                      <a:pt x="122480" y="60712"/>
                    </a:lnTo>
                    <a:cubicBezTo>
                      <a:pt x="122480" y="73703"/>
                      <a:pt x="127387" y="84971"/>
                      <a:pt x="135411" y="92725"/>
                    </a:cubicBezTo>
                    <a:cubicBezTo>
                      <a:pt x="132162" y="93852"/>
                      <a:pt x="128979" y="95112"/>
                      <a:pt x="125928" y="96570"/>
                    </a:cubicBezTo>
                    <a:cubicBezTo>
                      <a:pt x="119363" y="88484"/>
                      <a:pt x="106896" y="81126"/>
                      <a:pt x="93369" y="76421"/>
                    </a:cubicBezTo>
                    <a:cubicBezTo>
                      <a:pt x="101392" y="68666"/>
                      <a:pt x="106300" y="57398"/>
                      <a:pt x="106300" y="44407"/>
                    </a:cubicBezTo>
                    <a:lnTo>
                      <a:pt x="106300" y="43214"/>
                    </a:lnTo>
                    <a:cubicBezTo>
                      <a:pt x="106300" y="18558"/>
                      <a:pt x="88727" y="0"/>
                      <a:pt x="65385" y="0"/>
                    </a:cubicBezTo>
                    <a:cubicBezTo>
                      <a:pt x="42042" y="0"/>
                      <a:pt x="24470" y="18558"/>
                      <a:pt x="24470" y="43214"/>
                    </a:cubicBezTo>
                    <a:lnTo>
                      <a:pt x="24470" y="44407"/>
                    </a:lnTo>
                    <a:cubicBezTo>
                      <a:pt x="24470" y="57398"/>
                      <a:pt x="29377" y="68666"/>
                      <a:pt x="37401" y="76421"/>
                    </a:cubicBezTo>
                    <a:cubicBezTo>
                      <a:pt x="17639" y="83314"/>
                      <a:pt x="0" y="95907"/>
                      <a:pt x="0" y="107970"/>
                    </a:cubicBezTo>
                    <a:lnTo>
                      <a:pt x="0" y="152841"/>
                    </a:lnTo>
                    <a:cubicBezTo>
                      <a:pt x="0" y="157415"/>
                      <a:pt x="3714" y="161060"/>
                      <a:pt x="8223" y="161060"/>
                    </a:cubicBezTo>
                    <a:cubicBezTo>
                      <a:pt x="12732" y="161060"/>
                      <a:pt x="16445" y="157348"/>
                      <a:pt x="16445" y="152841"/>
                    </a:cubicBezTo>
                    <a:lnTo>
                      <a:pt x="16379" y="108500"/>
                    </a:lnTo>
                    <a:cubicBezTo>
                      <a:pt x="18302" y="102667"/>
                      <a:pt x="43236" y="87622"/>
                      <a:pt x="65385" y="87622"/>
                    </a:cubicBezTo>
                    <a:cubicBezTo>
                      <a:pt x="83753" y="87622"/>
                      <a:pt x="104045" y="98028"/>
                      <a:pt x="111472" y="104921"/>
                    </a:cubicBezTo>
                    <a:cubicBezTo>
                      <a:pt x="103316" y="110886"/>
                      <a:pt x="98010" y="117647"/>
                      <a:pt x="98010" y="124341"/>
                    </a:cubicBezTo>
                    <a:lnTo>
                      <a:pt x="98010" y="177365"/>
                    </a:lnTo>
                    <a:cubicBezTo>
                      <a:pt x="98010" y="181938"/>
                      <a:pt x="101724" y="185584"/>
                      <a:pt x="106234" y="185584"/>
                    </a:cubicBezTo>
                    <a:cubicBezTo>
                      <a:pt x="110743" y="185584"/>
                      <a:pt x="114456" y="181872"/>
                      <a:pt x="114456" y="177365"/>
                    </a:cubicBezTo>
                    <a:lnTo>
                      <a:pt x="114390" y="124871"/>
                    </a:lnTo>
                    <a:cubicBezTo>
                      <a:pt x="115119" y="122684"/>
                      <a:pt x="119032" y="119237"/>
                      <a:pt x="124801" y="115725"/>
                    </a:cubicBezTo>
                    <a:cubicBezTo>
                      <a:pt x="126127" y="115327"/>
                      <a:pt x="127387" y="114664"/>
                      <a:pt x="128382" y="113736"/>
                    </a:cubicBezTo>
                    <a:cubicBezTo>
                      <a:pt x="137997" y="108633"/>
                      <a:pt x="151127" y="103993"/>
                      <a:pt x="163395" y="103993"/>
                    </a:cubicBezTo>
                    <a:cubicBezTo>
                      <a:pt x="175530" y="103993"/>
                      <a:pt x="188594" y="108566"/>
                      <a:pt x="198143" y="113537"/>
                    </a:cubicBezTo>
                    <a:cubicBezTo>
                      <a:pt x="199337" y="114995"/>
                      <a:pt x="200995" y="115923"/>
                      <a:pt x="202918" y="116255"/>
                    </a:cubicBezTo>
                    <a:cubicBezTo>
                      <a:pt x="208157" y="119436"/>
                      <a:pt x="211671" y="122485"/>
                      <a:pt x="212334" y="124341"/>
                    </a:cubicBezTo>
                    <a:lnTo>
                      <a:pt x="212334" y="177365"/>
                    </a:lnTo>
                    <a:cubicBezTo>
                      <a:pt x="212334" y="181938"/>
                      <a:pt x="216048" y="185584"/>
                      <a:pt x="220557" y="185584"/>
                    </a:cubicBezTo>
                    <a:cubicBezTo>
                      <a:pt x="225066" y="185584"/>
                      <a:pt x="228780" y="181872"/>
                      <a:pt x="228780" y="177365"/>
                    </a:cubicBezTo>
                    <a:lnTo>
                      <a:pt x="228780" y="124341"/>
                    </a:lnTo>
                    <a:cubicBezTo>
                      <a:pt x="228780" y="117713"/>
                      <a:pt x="223408" y="110886"/>
                      <a:pt x="215252" y="104921"/>
                    </a:cubicBezTo>
                    <a:cubicBezTo>
                      <a:pt x="222679" y="98028"/>
                      <a:pt x="243037" y="87622"/>
                      <a:pt x="261406" y="87622"/>
                    </a:cubicBezTo>
                    <a:cubicBezTo>
                      <a:pt x="283488" y="87622"/>
                      <a:pt x="308422" y="102667"/>
                      <a:pt x="310345" y="107970"/>
                    </a:cubicBezTo>
                    <a:lnTo>
                      <a:pt x="310345" y="152841"/>
                    </a:lnTo>
                    <a:cubicBezTo>
                      <a:pt x="310411" y="157415"/>
                      <a:pt x="314058" y="161060"/>
                      <a:pt x="318634" y="161060"/>
                    </a:cubicBezTo>
                    <a:close/>
                    <a:moveTo>
                      <a:pt x="41048" y="43214"/>
                    </a:moveTo>
                    <a:cubicBezTo>
                      <a:pt x="41048" y="27440"/>
                      <a:pt x="51127" y="16437"/>
                      <a:pt x="65451" y="16437"/>
                    </a:cubicBezTo>
                    <a:cubicBezTo>
                      <a:pt x="79774" y="16437"/>
                      <a:pt x="89854" y="27440"/>
                      <a:pt x="89854" y="43214"/>
                    </a:cubicBezTo>
                    <a:lnTo>
                      <a:pt x="89854" y="44407"/>
                    </a:lnTo>
                    <a:cubicBezTo>
                      <a:pt x="89854" y="60182"/>
                      <a:pt x="79774" y="71184"/>
                      <a:pt x="65451" y="71184"/>
                    </a:cubicBezTo>
                    <a:cubicBezTo>
                      <a:pt x="51127" y="71184"/>
                      <a:pt x="41048" y="60182"/>
                      <a:pt x="41048" y="44407"/>
                    </a:cubicBezTo>
                    <a:lnTo>
                      <a:pt x="41048" y="43214"/>
                    </a:lnTo>
                    <a:close/>
                    <a:moveTo>
                      <a:pt x="138992" y="59586"/>
                    </a:moveTo>
                    <a:cubicBezTo>
                      <a:pt x="138992" y="43811"/>
                      <a:pt x="149071" y="32809"/>
                      <a:pt x="163395" y="32809"/>
                    </a:cubicBezTo>
                    <a:cubicBezTo>
                      <a:pt x="177719" y="32809"/>
                      <a:pt x="187798" y="43811"/>
                      <a:pt x="187798" y="59586"/>
                    </a:cubicBezTo>
                    <a:lnTo>
                      <a:pt x="187798" y="60779"/>
                    </a:lnTo>
                    <a:cubicBezTo>
                      <a:pt x="187798" y="76553"/>
                      <a:pt x="177719" y="87556"/>
                      <a:pt x="163395" y="87556"/>
                    </a:cubicBezTo>
                    <a:cubicBezTo>
                      <a:pt x="149071" y="87556"/>
                      <a:pt x="138992" y="76553"/>
                      <a:pt x="138992" y="60779"/>
                    </a:cubicBezTo>
                    <a:lnTo>
                      <a:pt x="138992" y="59586"/>
                    </a:lnTo>
                    <a:close/>
                    <a:moveTo>
                      <a:pt x="237003" y="43214"/>
                    </a:moveTo>
                    <a:cubicBezTo>
                      <a:pt x="237003" y="27440"/>
                      <a:pt x="247082" y="16437"/>
                      <a:pt x="261406" y="16437"/>
                    </a:cubicBezTo>
                    <a:cubicBezTo>
                      <a:pt x="275729" y="16437"/>
                      <a:pt x="285809" y="27440"/>
                      <a:pt x="285809" y="43214"/>
                    </a:cubicBezTo>
                    <a:lnTo>
                      <a:pt x="285809" y="44407"/>
                    </a:lnTo>
                    <a:cubicBezTo>
                      <a:pt x="285809" y="60182"/>
                      <a:pt x="275729" y="71184"/>
                      <a:pt x="261406" y="71184"/>
                    </a:cubicBezTo>
                    <a:cubicBezTo>
                      <a:pt x="247082" y="71184"/>
                      <a:pt x="237003" y="60182"/>
                      <a:pt x="237003" y="44407"/>
                    </a:cubicBezTo>
                    <a:lnTo>
                      <a:pt x="237003" y="4321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758B639C-E634-3444-B9C6-D436D49D9C63}"/>
                  </a:ext>
                </a:extLst>
              </p:cNvPr>
              <p:cNvSpPr/>
              <p:nvPr/>
            </p:nvSpPr>
            <p:spPr>
              <a:xfrm>
                <a:off x="5071968" y="2729883"/>
                <a:ext cx="441469" cy="338375"/>
              </a:xfrm>
              <a:custGeom>
                <a:avLst/>
                <a:gdLst>
                  <a:gd name="connsiteX0" fmla="*/ 35900 w 441469"/>
                  <a:gd name="connsiteY0" fmla="*/ 326644 h 338375"/>
                  <a:gd name="connsiteX1" fmla="*/ 81390 w 441469"/>
                  <a:gd name="connsiteY1" fmla="*/ 80613 h 338375"/>
                  <a:gd name="connsiteX2" fmla="*/ 393128 w 441469"/>
                  <a:gd name="connsiteY2" fmla="*/ 81077 h 338375"/>
                  <a:gd name="connsiteX3" fmla="*/ 410170 w 441469"/>
                  <a:gd name="connsiteY3" fmla="*/ 98111 h 338375"/>
                  <a:gd name="connsiteX4" fmla="*/ 367863 w 441469"/>
                  <a:gd name="connsiteY4" fmla="*/ 98111 h 338375"/>
                  <a:gd name="connsiteX5" fmla="*/ 359640 w 441469"/>
                  <a:gd name="connsiteY5" fmla="*/ 106330 h 338375"/>
                  <a:gd name="connsiteX6" fmla="*/ 367863 w 441469"/>
                  <a:gd name="connsiteY6" fmla="*/ 114548 h 338375"/>
                  <a:gd name="connsiteX7" fmla="*/ 433247 w 441469"/>
                  <a:gd name="connsiteY7" fmla="*/ 114548 h 338375"/>
                  <a:gd name="connsiteX8" fmla="*/ 441470 w 441469"/>
                  <a:gd name="connsiteY8" fmla="*/ 106330 h 338375"/>
                  <a:gd name="connsiteX9" fmla="*/ 441470 w 441469"/>
                  <a:gd name="connsiteY9" fmla="*/ 40978 h 338375"/>
                  <a:gd name="connsiteX10" fmla="*/ 433247 w 441469"/>
                  <a:gd name="connsiteY10" fmla="*/ 32759 h 338375"/>
                  <a:gd name="connsiteX11" fmla="*/ 425024 w 441469"/>
                  <a:gd name="connsiteY11" fmla="*/ 40978 h 338375"/>
                  <a:gd name="connsiteX12" fmla="*/ 425024 w 441469"/>
                  <a:gd name="connsiteY12" fmla="*/ 89760 h 338375"/>
                  <a:gd name="connsiteX13" fmla="*/ 404733 w 441469"/>
                  <a:gd name="connsiteY13" fmla="*/ 69478 h 338375"/>
                  <a:gd name="connsiteX14" fmla="*/ 69653 w 441469"/>
                  <a:gd name="connsiteY14" fmla="*/ 69014 h 338375"/>
                  <a:gd name="connsiteX15" fmla="*/ 20780 w 441469"/>
                  <a:gd name="connsiteY15" fmla="*/ 333537 h 338375"/>
                  <a:gd name="connsiteX16" fmla="*/ 28274 w 441469"/>
                  <a:gd name="connsiteY16" fmla="*/ 338375 h 338375"/>
                  <a:gd name="connsiteX17" fmla="*/ 31656 w 441469"/>
                  <a:gd name="connsiteY17" fmla="*/ 337646 h 338375"/>
                  <a:gd name="connsiteX18" fmla="*/ 35900 w 441469"/>
                  <a:gd name="connsiteY18" fmla="*/ 326644 h 3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469" h="338375">
                    <a:moveTo>
                      <a:pt x="35900" y="326644"/>
                    </a:moveTo>
                    <a:cubicBezTo>
                      <a:pt x="-1699" y="244258"/>
                      <a:pt x="16603" y="145369"/>
                      <a:pt x="81390" y="80613"/>
                    </a:cubicBezTo>
                    <a:cubicBezTo>
                      <a:pt x="167199" y="-5153"/>
                      <a:pt x="307054" y="-4954"/>
                      <a:pt x="393128" y="81077"/>
                    </a:cubicBezTo>
                    <a:lnTo>
                      <a:pt x="410170" y="98111"/>
                    </a:lnTo>
                    <a:lnTo>
                      <a:pt x="367863" y="98111"/>
                    </a:lnTo>
                    <a:cubicBezTo>
                      <a:pt x="363287" y="98111"/>
                      <a:pt x="359640" y="101823"/>
                      <a:pt x="359640" y="106330"/>
                    </a:cubicBezTo>
                    <a:cubicBezTo>
                      <a:pt x="359640" y="110837"/>
                      <a:pt x="363353" y="114548"/>
                      <a:pt x="367863" y="114548"/>
                    </a:cubicBezTo>
                    <a:lnTo>
                      <a:pt x="433247" y="114548"/>
                    </a:lnTo>
                    <a:cubicBezTo>
                      <a:pt x="437823" y="114548"/>
                      <a:pt x="441470" y="110837"/>
                      <a:pt x="441470" y="106330"/>
                    </a:cubicBezTo>
                    <a:lnTo>
                      <a:pt x="441470" y="40978"/>
                    </a:lnTo>
                    <a:cubicBezTo>
                      <a:pt x="441470" y="36404"/>
                      <a:pt x="437756" y="32759"/>
                      <a:pt x="433247" y="32759"/>
                    </a:cubicBezTo>
                    <a:cubicBezTo>
                      <a:pt x="428738" y="32759"/>
                      <a:pt x="425024" y="36471"/>
                      <a:pt x="425024" y="40978"/>
                    </a:cubicBezTo>
                    <a:lnTo>
                      <a:pt x="425024" y="89760"/>
                    </a:lnTo>
                    <a:lnTo>
                      <a:pt x="404733" y="69478"/>
                    </a:lnTo>
                    <a:cubicBezTo>
                      <a:pt x="312226" y="-22982"/>
                      <a:pt x="161895" y="-23181"/>
                      <a:pt x="69653" y="69014"/>
                    </a:cubicBezTo>
                    <a:cubicBezTo>
                      <a:pt x="24" y="138608"/>
                      <a:pt x="-19604" y="244921"/>
                      <a:pt x="20780" y="333537"/>
                    </a:cubicBezTo>
                    <a:cubicBezTo>
                      <a:pt x="22173" y="336586"/>
                      <a:pt x="25157" y="338375"/>
                      <a:pt x="28274" y="338375"/>
                    </a:cubicBezTo>
                    <a:cubicBezTo>
                      <a:pt x="29401" y="338375"/>
                      <a:pt x="30595" y="338110"/>
                      <a:pt x="31656" y="337646"/>
                    </a:cubicBezTo>
                    <a:cubicBezTo>
                      <a:pt x="35966" y="335658"/>
                      <a:pt x="37823" y="330753"/>
                      <a:pt x="35900" y="326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14" name="Forma libre 113">
                <a:extLst>
                  <a:ext uri="{FF2B5EF4-FFF2-40B4-BE49-F238E27FC236}">
                    <a16:creationId xmlns:a16="http://schemas.microsoft.com/office/drawing/2014/main" id="{0E5AE4D4-4D39-5345-8200-ED1212322998}"/>
                  </a:ext>
                </a:extLst>
              </p:cNvPr>
              <p:cNvSpPr/>
              <p:nvPr/>
            </p:nvSpPr>
            <p:spPr>
              <a:xfrm>
                <a:off x="5104751" y="2866074"/>
                <a:ext cx="441011" cy="338257"/>
              </a:xfrm>
              <a:custGeom>
                <a:avLst/>
                <a:gdLst>
                  <a:gd name="connsiteX0" fmla="*/ 420225 w 441011"/>
                  <a:gd name="connsiteY0" fmla="*/ 4804 h 338257"/>
                  <a:gd name="connsiteX1" fmla="*/ 409350 w 441011"/>
                  <a:gd name="connsiteY1" fmla="*/ 761 h 338257"/>
                  <a:gd name="connsiteX2" fmla="*/ 405239 w 441011"/>
                  <a:gd name="connsiteY2" fmla="*/ 11631 h 338257"/>
                  <a:gd name="connsiteX3" fmla="*/ 359748 w 441011"/>
                  <a:gd name="connsiteY3" fmla="*/ 257661 h 338257"/>
                  <a:gd name="connsiteX4" fmla="*/ 48011 w 441011"/>
                  <a:gd name="connsiteY4" fmla="*/ 257197 h 338257"/>
                  <a:gd name="connsiteX5" fmla="*/ 30703 w 441011"/>
                  <a:gd name="connsiteY5" fmla="*/ 239832 h 338257"/>
                  <a:gd name="connsiteX6" fmla="*/ 73608 w 441011"/>
                  <a:gd name="connsiteY6" fmla="*/ 239832 h 338257"/>
                  <a:gd name="connsiteX7" fmla="*/ 81830 w 441011"/>
                  <a:gd name="connsiteY7" fmla="*/ 231613 h 338257"/>
                  <a:gd name="connsiteX8" fmla="*/ 73608 w 441011"/>
                  <a:gd name="connsiteY8" fmla="*/ 223395 h 338257"/>
                  <a:gd name="connsiteX9" fmla="*/ 8223 w 441011"/>
                  <a:gd name="connsiteY9" fmla="*/ 223395 h 338257"/>
                  <a:gd name="connsiteX10" fmla="*/ 0 w 441011"/>
                  <a:gd name="connsiteY10" fmla="*/ 231613 h 338257"/>
                  <a:gd name="connsiteX11" fmla="*/ 0 w 441011"/>
                  <a:gd name="connsiteY11" fmla="*/ 296965 h 338257"/>
                  <a:gd name="connsiteX12" fmla="*/ 8223 w 441011"/>
                  <a:gd name="connsiteY12" fmla="*/ 305184 h 338257"/>
                  <a:gd name="connsiteX13" fmla="*/ 16446 w 441011"/>
                  <a:gd name="connsiteY13" fmla="*/ 296965 h 338257"/>
                  <a:gd name="connsiteX14" fmla="*/ 16446 w 441011"/>
                  <a:gd name="connsiteY14" fmla="*/ 248846 h 338257"/>
                  <a:gd name="connsiteX15" fmla="*/ 36406 w 441011"/>
                  <a:gd name="connsiteY15" fmla="*/ 268796 h 338257"/>
                  <a:gd name="connsiteX16" fmla="*/ 204377 w 441011"/>
                  <a:gd name="connsiteY16" fmla="*/ 338258 h 338257"/>
                  <a:gd name="connsiteX17" fmla="*/ 371485 w 441011"/>
                  <a:gd name="connsiteY17" fmla="*/ 269260 h 338257"/>
                  <a:gd name="connsiteX18" fmla="*/ 420225 w 441011"/>
                  <a:gd name="connsiteY18" fmla="*/ 4804 h 33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011" h="338257">
                    <a:moveTo>
                      <a:pt x="420225" y="4804"/>
                    </a:moveTo>
                    <a:cubicBezTo>
                      <a:pt x="418302" y="694"/>
                      <a:pt x="413462" y="-1161"/>
                      <a:pt x="409350" y="761"/>
                    </a:cubicBezTo>
                    <a:cubicBezTo>
                      <a:pt x="405239" y="2617"/>
                      <a:pt x="403382" y="7521"/>
                      <a:pt x="405239" y="11631"/>
                    </a:cubicBezTo>
                    <a:cubicBezTo>
                      <a:pt x="442838" y="94016"/>
                      <a:pt x="424536" y="192906"/>
                      <a:pt x="359748" y="257661"/>
                    </a:cubicBezTo>
                    <a:cubicBezTo>
                      <a:pt x="273939" y="343428"/>
                      <a:pt x="134085" y="343229"/>
                      <a:pt x="48011" y="257197"/>
                    </a:cubicBezTo>
                    <a:lnTo>
                      <a:pt x="30703" y="239832"/>
                    </a:lnTo>
                    <a:lnTo>
                      <a:pt x="73608" y="239832"/>
                    </a:lnTo>
                    <a:cubicBezTo>
                      <a:pt x="78183" y="239832"/>
                      <a:pt x="81830" y="236121"/>
                      <a:pt x="81830" y="231613"/>
                    </a:cubicBezTo>
                    <a:cubicBezTo>
                      <a:pt x="81830" y="227106"/>
                      <a:pt x="78117" y="223395"/>
                      <a:pt x="73608" y="223395"/>
                    </a:cubicBezTo>
                    <a:lnTo>
                      <a:pt x="8223" y="223395"/>
                    </a:lnTo>
                    <a:cubicBezTo>
                      <a:pt x="3648" y="223395"/>
                      <a:pt x="0" y="227106"/>
                      <a:pt x="0" y="231613"/>
                    </a:cubicBezTo>
                    <a:lnTo>
                      <a:pt x="0" y="296965"/>
                    </a:lnTo>
                    <a:cubicBezTo>
                      <a:pt x="0" y="301539"/>
                      <a:pt x="3714" y="305184"/>
                      <a:pt x="8223" y="305184"/>
                    </a:cubicBezTo>
                    <a:cubicBezTo>
                      <a:pt x="12732" y="305184"/>
                      <a:pt x="16446" y="301472"/>
                      <a:pt x="16446" y="296965"/>
                    </a:cubicBezTo>
                    <a:lnTo>
                      <a:pt x="16446" y="248846"/>
                    </a:lnTo>
                    <a:lnTo>
                      <a:pt x="36406" y="268796"/>
                    </a:lnTo>
                    <a:cubicBezTo>
                      <a:pt x="82759" y="315126"/>
                      <a:pt x="143634" y="338258"/>
                      <a:pt x="204377" y="338258"/>
                    </a:cubicBezTo>
                    <a:cubicBezTo>
                      <a:pt x="264920" y="338258"/>
                      <a:pt x="325398" y="315259"/>
                      <a:pt x="371485" y="269260"/>
                    </a:cubicBezTo>
                    <a:cubicBezTo>
                      <a:pt x="440981" y="199733"/>
                      <a:pt x="460610" y="93420"/>
                      <a:pt x="420225" y="4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9B53F329-E75D-234B-A4D4-D5E94B35B612}"/>
              </a:ext>
            </a:extLst>
          </p:cNvPr>
          <p:cNvGrpSpPr/>
          <p:nvPr/>
        </p:nvGrpSpPr>
        <p:grpSpPr>
          <a:xfrm>
            <a:off x="2768107" y="4856854"/>
            <a:ext cx="707232" cy="706878"/>
            <a:chOff x="736423" y="2945709"/>
            <a:chExt cx="771788" cy="771402"/>
          </a:xfrm>
        </p:grpSpPr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F7A739FC-9E4D-2D4B-9F59-A499D97312D0}"/>
                </a:ext>
              </a:extLst>
            </p:cNvPr>
            <p:cNvSpPr/>
            <p:nvPr/>
          </p:nvSpPr>
          <p:spPr>
            <a:xfrm>
              <a:off x="736423" y="2945709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B4CA55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ED938A09-5E9E-474E-A6EB-16BF97952B6C}"/>
                </a:ext>
              </a:extLst>
            </p:cNvPr>
            <p:cNvSpPr/>
            <p:nvPr/>
          </p:nvSpPr>
          <p:spPr>
            <a:xfrm>
              <a:off x="778457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9BBA4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F56E25CD-C01E-7648-8D51-E4230D785365}"/>
                </a:ext>
              </a:extLst>
            </p:cNvPr>
            <p:cNvSpPr/>
            <p:nvPr/>
          </p:nvSpPr>
          <p:spPr>
            <a:xfrm>
              <a:off x="941682" y="3150867"/>
              <a:ext cx="361328" cy="361148"/>
            </a:xfrm>
            <a:custGeom>
              <a:avLst/>
              <a:gdLst>
                <a:gd name="connsiteX0" fmla="*/ 369231 w 395026"/>
                <a:gd name="connsiteY0" fmla="*/ 142966 h 394829"/>
                <a:gd name="connsiteX1" fmla="*/ 251923 w 395026"/>
                <a:gd name="connsiteY1" fmla="*/ 142966 h 394829"/>
                <a:gd name="connsiteX2" fmla="*/ 251923 w 395026"/>
                <a:gd name="connsiteY2" fmla="*/ 25717 h 394829"/>
                <a:gd name="connsiteX3" fmla="*/ 226194 w 395026"/>
                <a:gd name="connsiteY3" fmla="*/ 0 h 394829"/>
                <a:gd name="connsiteX4" fmla="*/ 168700 w 395026"/>
                <a:gd name="connsiteY4" fmla="*/ 0 h 394829"/>
                <a:gd name="connsiteX5" fmla="*/ 142971 w 395026"/>
                <a:gd name="connsiteY5" fmla="*/ 25717 h 394829"/>
                <a:gd name="connsiteX6" fmla="*/ 142971 w 395026"/>
                <a:gd name="connsiteY6" fmla="*/ 142966 h 394829"/>
                <a:gd name="connsiteX7" fmla="*/ 25729 w 395026"/>
                <a:gd name="connsiteY7" fmla="*/ 142966 h 394829"/>
                <a:gd name="connsiteX8" fmla="*/ 0 w 395026"/>
                <a:gd name="connsiteY8" fmla="*/ 168682 h 394829"/>
                <a:gd name="connsiteX9" fmla="*/ 0 w 395026"/>
                <a:gd name="connsiteY9" fmla="*/ 226147 h 394829"/>
                <a:gd name="connsiteX10" fmla="*/ 25729 w 395026"/>
                <a:gd name="connsiteY10" fmla="*/ 251863 h 394829"/>
                <a:gd name="connsiteX11" fmla="*/ 143037 w 395026"/>
                <a:gd name="connsiteY11" fmla="*/ 251863 h 394829"/>
                <a:gd name="connsiteX12" fmla="*/ 143037 w 395026"/>
                <a:gd name="connsiteY12" fmla="*/ 369113 h 394829"/>
                <a:gd name="connsiteX13" fmla="*/ 168767 w 395026"/>
                <a:gd name="connsiteY13" fmla="*/ 394829 h 394829"/>
                <a:gd name="connsiteX14" fmla="*/ 226260 w 395026"/>
                <a:gd name="connsiteY14" fmla="*/ 394829 h 394829"/>
                <a:gd name="connsiteX15" fmla="*/ 251989 w 395026"/>
                <a:gd name="connsiteY15" fmla="*/ 369113 h 394829"/>
                <a:gd name="connsiteX16" fmla="*/ 251989 w 395026"/>
                <a:gd name="connsiteY16" fmla="*/ 251863 h 394829"/>
                <a:gd name="connsiteX17" fmla="*/ 369297 w 395026"/>
                <a:gd name="connsiteY17" fmla="*/ 251863 h 394829"/>
                <a:gd name="connsiteX18" fmla="*/ 395026 w 395026"/>
                <a:gd name="connsiteY18" fmla="*/ 226147 h 394829"/>
                <a:gd name="connsiteX19" fmla="*/ 395026 w 395026"/>
                <a:gd name="connsiteY19" fmla="*/ 168682 h 394829"/>
                <a:gd name="connsiteX20" fmla="*/ 369231 w 395026"/>
                <a:gd name="connsiteY20" fmla="*/ 142966 h 394829"/>
                <a:gd name="connsiteX21" fmla="*/ 375000 w 395026"/>
                <a:gd name="connsiteY21" fmla="*/ 226081 h 394829"/>
                <a:gd name="connsiteX22" fmla="*/ 369164 w 395026"/>
                <a:gd name="connsiteY22" fmla="*/ 231913 h 394829"/>
                <a:gd name="connsiteX23" fmla="*/ 241910 w 395026"/>
                <a:gd name="connsiteY23" fmla="*/ 231913 h 394829"/>
                <a:gd name="connsiteX24" fmla="*/ 231963 w 395026"/>
                <a:gd name="connsiteY24" fmla="*/ 241855 h 394829"/>
                <a:gd name="connsiteX25" fmla="*/ 231963 w 395026"/>
                <a:gd name="connsiteY25" fmla="*/ 369046 h 394829"/>
                <a:gd name="connsiteX26" fmla="*/ 226127 w 395026"/>
                <a:gd name="connsiteY26" fmla="*/ 374879 h 394829"/>
                <a:gd name="connsiteX27" fmla="*/ 168634 w 395026"/>
                <a:gd name="connsiteY27" fmla="*/ 374879 h 394829"/>
                <a:gd name="connsiteX28" fmla="*/ 162798 w 395026"/>
                <a:gd name="connsiteY28" fmla="*/ 369046 h 394829"/>
                <a:gd name="connsiteX29" fmla="*/ 162798 w 395026"/>
                <a:gd name="connsiteY29" fmla="*/ 241855 h 394829"/>
                <a:gd name="connsiteX30" fmla="*/ 152851 w 395026"/>
                <a:gd name="connsiteY30" fmla="*/ 231913 h 394829"/>
                <a:gd name="connsiteX31" fmla="*/ 25729 w 395026"/>
                <a:gd name="connsiteY31" fmla="*/ 231913 h 394829"/>
                <a:gd name="connsiteX32" fmla="*/ 19894 w 395026"/>
                <a:gd name="connsiteY32" fmla="*/ 226081 h 394829"/>
                <a:gd name="connsiteX33" fmla="*/ 19894 w 395026"/>
                <a:gd name="connsiteY33" fmla="*/ 168616 h 394829"/>
                <a:gd name="connsiteX34" fmla="*/ 25729 w 395026"/>
                <a:gd name="connsiteY34" fmla="*/ 162783 h 394829"/>
                <a:gd name="connsiteX35" fmla="*/ 152984 w 395026"/>
                <a:gd name="connsiteY35" fmla="*/ 162783 h 394829"/>
                <a:gd name="connsiteX36" fmla="*/ 162931 w 395026"/>
                <a:gd name="connsiteY36" fmla="*/ 152841 h 394829"/>
                <a:gd name="connsiteX37" fmla="*/ 162931 w 395026"/>
                <a:gd name="connsiteY37" fmla="*/ 25717 h 394829"/>
                <a:gd name="connsiteX38" fmla="*/ 168767 w 395026"/>
                <a:gd name="connsiteY38" fmla="*/ 19884 h 394829"/>
                <a:gd name="connsiteX39" fmla="*/ 226260 w 395026"/>
                <a:gd name="connsiteY39" fmla="*/ 19884 h 394829"/>
                <a:gd name="connsiteX40" fmla="*/ 232095 w 395026"/>
                <a:gd name="connsiteY40" fmla="*/ 25717 h 394829"/>
                <a:gd name="connsiteX41" fmla="*/ 232095 w 395026"/>
                <a:gd name="connsiteY41" fmla="*/ 152908 h 394829"/>
                <a:gd name="connsiteX42" fmla="*/ 242042 w 395026"/>
                <a:gd name="connsiteY42" fmla="*/ 162850 h 394829"/>
                <a:gd name="connsiteX43" fmla="*/ 369297 w 395026"/>
                <a:gd name="connsiteY43" fmla="*/ 162850 h 394829"/>
                <a:gd name="connsiteX44" fmla="*/ 375133 w 395026"/>
                <a:gd name="connsiteY44" fmla="*/ 168682 h 394829"/>
                <a:gd name="connsiteX45" fmla="*/ 375133 w 395026"/>
                <a:gd name="connsiteY45" fmla="*/ 226081 h 3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5026" h="394829">
                  <a:moveTo>
                    <a:pt x="369231" y="142966"/>
                  </a:moveTo>
                  <a:lnTo>
                    <a:pt x="251923" y="142966"/>
                  </a:lnTo>
                  <a:lnTo>
                    <a:pt x="251923" y="25717"/>
                  </a:lnTo>
                  <a:cubicBezTo>
                    <a:pt x="251923" y="11533"/>
                    <a:pt x="240385" y="0"/>
                    <a:pt x="226194" y="0"/>
                  </a:cubicBezTo>
                  <a:lnTo>
                    <a:pt x="168700" y="0"/>
                  </a:lnTo>
                  <a:cubicBezTo>
                    <a:pt x="154509" y="0"/>
                    <a:pt x="142971" y="11533"/>
                    <a:pt x="142971" y="25717"/>
                  </a:cubicBezTo>
                  <a:lnTo>
                    <a:pt x="142971" y="142966"/>
                  </a:lnTo>
                  <a:lnTo>
                    <a:pt x="25729" y="142966"/>
                  </a:lnTo>
                  <a:cubicBezTo>
                    <a:pt x="11538" y="142966"/>
                    <a:pt x="0" y="154498"/>
                    <a:pt x="0" y="168682"/>
                  </a:cubicBezTo>
                  <a:lnTo>
                    <a:pt x="0" y="226147"/>
                  </a:lnTo>
                  <a:cubicBezTo>
                    <a:pt x="0" y="240331"/>
                    <a:pt x="11538" y="251863"/>
                    <a:pt x="25729" y="251863"/>
                  </a:cubicBezTo>
                  <a:lnTo>
                    <a:pt x="143037" y="251863"/>
                  </a:lnTo>
                  <a:lnTo>
                    <a:pt x="143037" y="369113"/>
                  </a:lnTo>
                  <a:cubicBezTo>
                    <a:pt x="143037" y="383297"/>
                    <a:pt x="154576" y="394829"/>
                    <a:pt x="168767" y="394829"/>
                  </a:cubicBezTo>
                  <a:lnTo>
                    <a:pt x="226260" y="394829"/>
                  </a:lnTo>
                  <a:cubicBezTo>
                    <a:pt x="240451" y="394829"/>
                    <a:pt x="251989" y="383297"/>
                    <a:pt x="251989" y="369113"/>
                  </a:cubicBezTo>
                  <a:lnTo>
                    <a:pt x="251989" y="251863"/>
                  </a:lnTo>
                  <a:lnTo>
                    <a:pt x="369297" y="251863"/>
                  </a:lnTo>
                  <a:cubicBezTo>
                    <a:pt x="383488" y="251863"/>
                    <a:pt x="395026" y="240331"/>
                    <a:pt x="395026" y="226147"/>
                  </a:cubicBezTo>
                  <a:lnTo>
                    <a:pt x="395026" y="168682"/>
                  </a:lnTo>
                  <a:cubicBezTo>
                    <a:pt x="394894" y="154498"/>
                    <a:pt x="383422" y="142966"/>
                    <a:pt x="369231" y="142966"/>
                  </a:cubicBezTo>
                  <a:close/>
                  <a:moveTo>
                    <a:pt x="375000" y="226081"/>
                  </a:moveTo>
                  <a:cubicBezTo>
                    <a:pt x="375000" y="229262"/>
                    <a:pt x="372414" y="231913"/>
                    <a:pt x="369164" y="231913"/>
                  </a:cubicBezTo>
                  <a:lnTo>
                    <a:pt x="241910" y="231913"/>
                  </a:lnTo>
                  <a:cubicBezTo>
                    <a:pt x="236406" y="231913"/>
                    <a:pt x="231963" y="236354"/>
                    <a:pt x="231963" y="241855"/>
                  </a:cubicBezTo>
                  <a:lnTo>
                    <a:pt x="231963" y="369046"/>
                  </a:lnTo>
                  <a:cubicBezTo>
                    <a:pt x="231963" y="372228"/>
                    <a:pt x="229377" y="374879"/>
                    <a:pt x="226127" y="374879"/>
                  </a:cubicBezTo>
                  <a:lnTo>
                    <a:pt x="168634" y="374879"/>
                  </a:lnTo>
                  <a:cubicBezTo>
                    <a:pt x="165451" y="374879"/>
                    <a:pt x="162798" y="372294"/>
                    <a:pt x="162798" y="369046"/>
                  </a:cubicBezTo>
                  <a:lnTo>
                    <a:pt x="162798" y="241855"/>
                  </a:lnTo>
                  <a:cubicBezTo>
                    <a:pt x="162798" y="236354"/>
                    <a:pt x="158355" y="231913"/>
                    <a:pt x="152851" y="231913"/>
                  </a:cubicBezTo>
                  <a:lnTo>
                    <a:pt x="25729" y="231913"/>
                  </a:lnTo>
                  <a:cubicBezTo>
                    <a:pt x="22546" y="231913"/>
                    <a:pt x="19894" y="229328"/>
                    <a:pt x="19894" y="226081"/>
                  </a:cubicBezTo>
                  <a:lnTo>
                    <a:pt x="19894" y="168616"/>
                  </a:lnTo>
                  <a:cubicBezTo>
                    <a:pt x="19894" y="165434"/>
                    <a:pt x="22480" y="162783"/>
                    <a:pt x="25729" y="162783"/>
                  </a:cubicBezTo>
                  <a:lnTo>
                    <a:pt x="152984" y="162783"/>
                  </a:lnTo>
                  <a:cubicBezTo>
                    <a:pt x="158488" y="162783"/>
                    <a:pt x="162931" y="158343"/>
                    <a:pt x="162931" y="152841"/>
                  </a:cubicBezTo>
                  <a:lnTo>
                    <a:pt x="162931" y="25717"/>
                  </a:lnTo>
                  <a:cubicBezTo>
                    <a:pt x="162931" y="22535"/>
                    <a:pt x="165517" y="19884"/>
                    <a:pt x="168767" y="19884"/>
                  </a:cubicBezTo>
                  <a:lnTo>
                    <a:pt x="226260" y="19884"/>
                  </a:lnTo>
                  <a:cubicBezTo>
                    <a:pt x="229443" y="19884"/>
                    <a:pt x="232095" y="22469"/>
                    <a:pt x="232095" y="25717"/>
                  </a:cubicBezTo>
                  <a:lnTo>
                    <a:pt x="232095" y="152908"/>
                  </a:lnTo>
                  <a:cubicBezTo>
                    <a:pt x="232095" y="158409"/>
                    <a:pt x="236538" y="162850"/>
                    <a:pt x="242042" y="162850"/>
                  </a:cubicBezTo>
                  <a:lnTo>
                    <a:pt x="369297" y="162850"/>
                  </a:lnTo>
                  <a:cubicBezTo>
                    <a:pt x="372480" y="162850"/>
                    <a:pt x="375133" y="165434"/>
                    <a:pt x="375133" y="168682"/>
                  </a:cubicBezTo>
                  <a:lnTo>
                    <a:pt x="375133" y="226081"/>
                  </a:ln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6FF17601-47C6-384F-A41C-E6E74439FE35}"/>
              </a:ext>
            </a:extLst>
          </p:cNvPr>
          <p:cNvGrpSpPr/>
          <p:nvPr/>
        </p:nvGrpSpPr>
        <p:grpSpPr>
          <a:xfrm>
            <a:off x="4685106" y="4856854"/>
            <a:ext cx="707232" cy="706878"/>
            <a:chOff x="1658152" y="2945709"/>
            <a:chExt cx="771788" cy="771402"/>
          </a:xfrm>
        </p:grpSpPr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D9E8A628-3CCA-5248-B03E-99D01B827A38}"/>
                </a:ext>
              </a:extLst>
            </p:cNvPr>
            <p:cNvSpPr/>
            <p:nvPr/>
          </p:nvSpPr>
          <p:spPr>
            <a:xfrm>
              <a:off x="1658152" y="2945709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id="{435377F6-17E3-2349-A557-AABF15BFF65A}"/>
                </a:ext>
              </a:extLst>
            </p:cNvPr>
            <p:cNvSpPr/>
            <p:nvPr/>
          </p:nvSpPr>
          <p:spPr>
            <a:xfrm>
              <a:off x="1700188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22" name="Gráfico 3">
              <a:extLst>
                <a:ext uri="{FF2B5EF4-FFF2-40B4-BE49-F238E27FC236}">
                  <a16:creationId xmlns:a16="http://schemas.microsoft.com/office/drawing/2014/main" id="{396F1B4A-725E-F544-8961-37D62080E671}"/>
                </a:ext>
              </a:extLst>
            </p:cNvPr>
            <p:cNvGrpSpPr/>
            <p:nvPr/>
          </p:nvGrpSpPr>
          <p:grpSpPr>
            <a:xfrm>
              <a:off x="1863412" y="3188517"/>
              <a:ext cx="361267" cy="285850"/>
              <a:chOff x="2099712" y="3800651"/>
              <a:chExt cx="394960" cy="312509"/>
            </a:xfrm>
            <a:solidFill>
              <a:srgbClr val="FFFFFF"/>
            </a:solidFill>
          </p:grpSpPr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B56B1BD3-59ED-D440-8CCD-D5DFD74E48E1}"/>
                  </a:ext>
                </a:extLst>
              </p:cNvPr>
              <p:cNvSpPr/>
              <p:nvPr/>
            </p:nvSpPr>
            <p:spPr>
              <a:xfrm>
                <a:off x="2099712" y="4004263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466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91E2C4-902D-8B4B-8F28-64D2560707AD}"/>
                  </a:ext>
                </a:extLst>
              </p:cNvPr>
              <p:cNvSpPr/>
              <p:nvPr/>
            </p:nvSpPr>
            <p:spPr>
              <a:xfrm>
                <a:off x="2099712" y="3800651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533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43D045F1-3704-D443-B7AF-6A831258D332}"/>
              </a:ext>
            </a:extLst>
          </p:cNvPr>
          <p:cNvGrpSpPr/>
          <p:nvPr/>
        </p:nvGrpSpPr>
        <p:grpSpPr>
          <a:xfrm>
            <a:off x="3737039" y="4856854"/>
            <a:ext cx="707232" cy="706878"/>
            <a:chOff x="2587950" y="2945709"/>
            <a:chExt cx="771788" cy="771402"/>
          </a:xfrm>
        </p:grpSpPr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A2C4DD20-9DC4-F848-972D-B1EC17C6FE48}"/>
                </a:ext>
              </a:extLst>
            </p:cNvPr>
            <p:cNvSpPr/>
            <p:nvPr/>
          </p:nvSpPr>
          <p:spPr>
            <a:xfrm>
              <a:off x="2587950" y="2945709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B4CA55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AA388FAC-2B51-BA45-9524-3A0A9D2CF1C1}"/>
                </a:ext>
              </a:extLst>
            </p:cNvPr>
            <p:cNvSpPr/>
            <p:nvPr/>
          </p:nvSpPr>
          <p:spPr>
            <a:xfrm>
              <a:off x="2629984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9BBA4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47C3C5EA-BC92-D342-9B9B-CAE05F5A3A53}"/>
                </a:ext>
              </a:extLst>
            </p:cNvPr>
            <p:cNvSpPr/>
            <p:nvPr/>
          </p:nvSpPr>
          <p:spPr>
            <a:xfrm>
              <a:off x="2783687" y="3151792"/>
              <a:ext cx="380334" cy="359314"/>
            </a:xfrm>
            <a:custGeom>
              <a:avLst/>
              <a:gdLst>
                <a:gd name="connsiteX0" fmla="*/ 408156 w 415804"/>
                <a:gd name="connsiteY0" fmla="*/ 177613 h 392824"/>
                <a:gd name="connsiteX1" fmla="*/ 238064 w 415804"/>
                <a:gd name="connsiteY1" fmla="*/ 7606 h 392824"/>
                <a:gd name="connsiteX2" fmla="*/ 201127 w 415804"/>
                <a:gd name="connsiteY2" fmla="*/ 7606 h 392824"/>
                <a:gd name="connsiteX3" fmla="*/ 160411 w 415804"/>
                <a:gd name="connsiteY3" fmla="*/ 48301 h 392824"/>
                <a:gd name="connsiteX4" fmla="*/ 160411 w 415804"/>
                <a:gd name="connsiteY4" fmla="*/ 85219 h 392824"/>
                <a:gd name="connsiteX5" fmla="*/ 216711 w 415804"/>
                <a:gd name="connsiteY5" fmla="*/ 141491 h 392824"/>
                <a:gd name="connsiteX6" fmla="*/ 24271 w 415804"/>
                <a:gd name="connsiteY6" fmla="*/ 141491 h 392824"/>
                <a:gd name="connsiteX7" fmla="*/ 0 w 415804"/>
                <a:gd name="connsiteY7" fmla="*/ 165749 h 392824"/>
                <a:gd name="connsiteX8" fmla="*/ 0 w 415804"/>
                <a:gd name="connsiteY8" fmla="*/ 227058 h 392824"/>
                <a:gd name="connsiteX9" fmla="*/ 24271 w 415804"/>
                <a:gd name="connsiteY9" fmla="*/ 251317 h 392824"/>
                <a:gd name="connsiteX10" fmla="*/ 216445 w 415804"/>
                <a:gd name="connsiteY10" fmla="*/ 251317 h 392824"/>
                <a:gd name="connsiteX11" fmla="*/ 160146 w 415804"/>
                <a:gd name="connsiteY11" fmla="*/ 307588 h 392824"/>
                <a:gd name="connsiteX12" fmla="*/ 160146 w 415804"/>
                <a:gd name="connsiteY12" fmla="*/ 344506 h 392824"/>
                <a:gd name="connsiteX13" fmla="*/ 200862 w 415804"/>
                <a:gd name="connsiteY13" fmla="*/ 385202 h 392824"/>
                <a:gd name="connsiteX14" fmla="*/ 219297 w 415804"/>
                <a:gd name="connsiteY14" fmla="*/ 392824 h 392824"/>
                <a:gd name="connsiteX15" fmla="*/ 237798 w 415804"/>
                <a:gd name="connsiteY15" fmla="*/ 385202 h 392824"/>
                <a:gd name="connsiteX16" fmla="*/ 407891 w 415804"/>
                <a:gd name="connsiteY16" fmla="*/ 215194 h 392824"/>
                <a:gd name="connsiteX17" fmla="*/ 413727 w 415804"/>
                <a:gd name="connsiteY17" fmla="*/ 206246 h 392824"/>
                <a:gd name="connsiteX18" fmla="*/ 408156 w 415804"/>
                <a:gd name="connsiteY18" fmla="*/ 177613 h 392824"/>
                <a:gd name="connsiteX19" fmla="*/ 395292 w 415804"/>
                <a:gd name="connsiteY19" fmla="*/ 198823 h 392824"/>
                <a:gd name="connsiteX20" fmla="*/ 393899 w 415804"/>
                <a:gd name="connsiteY20" fmla="*/ 201076 h 392824"/>
                <a:gd name="connsiteX21" fmla="*/ 223806 w 415804"/>
                <a:gd name="connsiteY21" fmla="*/ 371084 h 392824"/>
                <a:gd name="connsiteX22" fmla="*/ 214987 w 415804"/>
                <a:gd name="connsiteY22" fmla="*/ 371084 h 392824"/>
                <a:gd name="connsiteX23" fmla="*/ 174271 w 415804"/>
                <a:gd name="connsiteY23" fmla="*/ 330388 h 392824"/>
                <a:gd name="connsiteX24" fmla="*/ 174271 w 415804"/>
                <a:gd name="connsiteY24" fmla="*/ 321573 h 392824"/>
                <a:gd name="connsiteX25" fmla="*/ 247546 w 415804"/>
                <a:gd name="connsiteY25" fmla="*/ 248334 h 392824"/>
                <a:gd name="connsiteX26" fmla="*/ 249735 w 415804"/>
                <a:gd name="connsiteY26" fmla="*/ 237530 h 392824"/>
                <a:gd name="connsiteX27" fmla="*/ 240517 w 415804"/>
                <a:gd name="connsiteY27" fmla="*/ 231366 h 392824"/>
                <a:gd name="connsiteX28" fmla="*/ 24337 w 415804"/>
                <a:gd name="connsiteY28" fmla="*/ 231366 h 392824"/>
                <a:gd name="connsiteX29" fmla="*/ 19960 w 415804"/>
                <a:gd name="connsiteY29" fmla="*/ 226992 h 392824"/>
                <a:gd name="connsiteX30" fmla="*/ 19960 w 415804"/>
                <a:gd name="connsiteY30" fmla="*/ 165683 h 392824"/>
                <a:gd name="connsiteX31" fmla="*/ 24337 w 415804"/>
                <a:gd name="connsiteY31" fmla="*/ 161308 h 392824"/>
                <a:gd name="connsiteX32" fmla="*/ 240782 w 415804"/>
                <a:gd name="connsiteY32" fmla="*/ 161308 h 392824"/>
                <a:gd name="connsiteX33" fmla="*/ 250000 w 415804"/>
                <a:gd name="connsiteY33" fmla="*/ 155144 h 392824"/>
                <a:gd name="connsiteX34" fmla="*/ 247812 w 415804"/>
                <a:gd name="connsiteY34" fmla="*/ 144341 h 392824"/>
                <a:gd name="connsiteX35" fmla="*/ 174536 w 415804"/>
                <a:gd name="connsiteY35" fmla="*/ 71102 h 392824"/>
                <a:gd name="connsiteX36" fmla="*/ 174536 w 415804"/>
                <a:gd name="connsiteY36" fmla="*/ 62286 h 392824"/>
                <a:gd name="connsiteX37" fmla="*/ 215252 w 415804"/>
                <a:gd name="connsiteY37" fmla="*/ 21591 h 392824"/>
                <a:gd name="connsiteX38" fmla="*/ 224072 w 415804"/>
                <a:gd name="connsiteY38" fmla="*/ 21591 h 392824"/>
                <a:gd name="connsiteX39" fmla="*/ 394164 w 415804"/>
                <a:gd name="connsiteY39" fmla="*/ 191598 h 392824"/>
                <a:gd name="connsiteX40" fmla="*/ 395292 w 415804"/>
                <a:gd name="connsiteY40" fmla="*/ 198823 h 39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5804" h="392824">
                  <a:moveTo>
                    <a:pt x="408156" y="177613"/>
                  </a:moveTo>
                  <a:lnTo>
                    <a:pt x="238064" y="7606"/>
                  </a:lnTo>
                  <a:cubicBezTo>
                    <a:pt x="227851" y="-2535"/>
                    <a:pt x="211273" y="-2535"/>
                    <a:pt x="201127" y="7606"/>
                  </a:cubicBezTo>
                  <a:lnTo>
                    <a:pt x="160411" y="48301"/>
                  </a:lnTo>
                  <a:cubicBezTo>
                    <a:pt x="150199" y="58508"/>
                    <a:pt x="150199" y="75012"/>
                    <a:pt x="160411" y="85219"/>
                  </a:cubicBezTo>
                  <a:lnTo>
                    <a:pt x="216711" y="141491"/>
                  </a:lnTo>
                  <a:lnTo>
                    <a:pt x="24271" y="141491"/>
                  </a:lnTo>
                  <a:cubicBezTo>
                    <a:pt x="10875" y="141491"/>
                    <a:pt x="0" y="152361"/>
                    <a:pt x="0" y="165749"/>
                  </a:cubicBezTo>
                  <a:lnTo>
                    <a:pt x="0" y="227058"/>
                  </a:lnTo>
                  <a:cubicBezTo>
                    <a:pt x="0" y="240447"/>
                    <a:pt x="10875" y="251317"/>
                    <a:pt x="24271" y="251317"/>
                  </a:cubicBezTo>
                  <a:lnTo>
                    <a:pt x="216445" y="251317"/>
                  </a:lnTo>
                  <a:lnTo>
                    <a:pt x="160146" y="307588"/>
                  </a:lnTo>
                  <a:cubicBezTo>
                    <a:pt x="150000" y="317795"/>
                    <a:pt x="150000" y="334365"/>
                    <a:pt x="160146" y="344506"/>
                  </a:cubicBezTo>
                  <a:lnTo>
                    <a:pt x="200862" y="385202"/>
                  </a:lnTo>
                  <a:cubicBezTo>
                    <a:pt x="205968" y="390305"/>
                    <a:pt x="212666" y="392824"/>
                    <a:pt x="219297" y="392824"/>
                  </a:cubicBezTo>
                  <a:cubicBezTo>
                    <a:pt x="225928" y="392824"/>
                    <a:pt x="232692" y="390305"/>
                    <a:pt x="237798" y="385202"/>
                  </a:cubicBezTo>
                  <a:lnTo>
                    <a:pt x="407891" y="215194"/>
                  </a:lnTo>
                  <a:cubicBezTo>
                    <a:pt x="410477" y="212609"/>
                    <a:pt x="412533" y="209428"/>
                    <a:pt x="413727" y="206246"/>
                  </a:cubicBezTo>
                  <a:cubicBezTo>
                    <a:pt x="417904" y="196304"/>
                    <a:pt x="415650" y="185103"/>
                    <a:pt x="408156" y="177613"/>
                  </a:cubicBezTo>
                  <a:close/>
                  <a:moveTo>
                    <a:pt x="395292" y="198823"/>
                  </a:moveTo>
                  <a:cubicBezTo>
                    <a:pt x="394960" y="199684"/>
                    <a:pt x="394496" y="200480"/>
                    <a:pt x="393899" y="201076"/>
                  </a:cubicBezTo>
                  <a:lnTo>
                    <a:pt x="223806" y="371084"/>
                  </a:lnTo>
                  <a:cubicBezTo>
                    <a:pt x="221353" y="373537"/>
                    <a:pt x="217440" y="373537"/>
                    <a:pt x="214987" y="371084"/>
                  </a:cubicBezTo>
                  <a:lnTo>
                    <a:pt x="174271" y="330388"/>
                  </a:lnTo>
                  <a:cubicBezTo>
                    <a:pt x="171817" y="327936"/>
                    <a:pt x="171817" y="324026"/>
                    <a:pt x="174271" y="321573"/>
                  </a:cubicBezTo>
                  <a:lnTo>
                    <a:pt x="247546" y="248334"/>
                  </a:lnTo>
                  <a:cubicBezTo>
                    <a:pt x="250398" y="245484"/>
                    <a:pt x="251260" y="241242"/>
                    <a:pt x="249735" y="237530"/>
                  </a:cubicBezTo>
                  <a:cubicBezTo>
                    <a:pt x="248209" y="233819"/>
                    <a:pt x="244562" y="231366"/>
                    <a:pt x="240517" y="231366"/>
                  </a:cubicBezTo>
                  <a:lnTo>
                    <a:pt x="24337" y="231366"/>
                  </a:lnTo>
                  <a:cubicBezTo>
                    <a:pt x="21950" y="231366"/>
                    <a:pt x="19960" y="229444"/>
                    <a:pt x="19960" y="226992"/>
                  </a:cubicBezTo>
                  <a:lnTo>
                    <a:pt x="19960" y="165683"/>
                  </a:lnTo>
                  <a:cubicBezTo>
                    <a:pt x="19960" y="163297"/>
                    <a:pt x="21883" y="161308"/>
                    <a:pt x="24337" y="161308"/>
                  </a:cubicBezTo>
                  <a:lnTo>
                    <a:pt x="240782" y="161308"/>
                  </a:lnTo>
                  <a:cubicBezTo>
                    <a:pt x="244827" y="161308"/>
                    <a:pt x="248408" y="158856"/>
                    <a:pt x="250000" y="155144"/>
                  </a:cubicBezTo>
                  <a:cubicBezTo>
                    <a:pt x="251591" y="151433"/>
                    <a:pt x="250663" y="147125"/>
                    <a:pt x="247812" y="144341"/>
                  </a:cubicBezTo>
                  <a:lnTo>
                    <a:pt x="174536" y="71102"/>
                  </a:lnTo>
                  <a:cubicBezTo>
                    <a:pt x="172082" y="68649"/>
                    <a:pt x="172082" y="64739"/>
                    <a:pt x="174536" y="62286"/>
                  </a:cubicBezTo>
                  <a:lnTo>
                    <a:pt x="215252" y="21591"/>
                  </a:lnTo>
                  <a:cubicBezTo>
                    <a:pt x="217705" y="19138"/>
                    <a:pt x="221618" y="19138"/>
                    <a:pt x="224072" y="21591"/>
                  </a:cubicBezTo>
                  <a:lnTo>
                    <a:pt x="394164" y="191598"/>
                  </a:lnTo>
                  <a:cubicBezTo>
                    <a:pt x="395888" y="193454"/>
                    <a:pt x="396419" y="196105"/>
                    <a:pt x="395292" y="198823"/>
                  </a:cubicBez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7D73E1B7-9946-E34A-B2E2-7E3258AB57D6}"/>
              </a:ext>
            </a:extLst>
          </p:cNvPr>
          <p:cNvGrpSpPr/>
          <p:nvPr/>
        </p:nvGrpSpPr>
        <p:grpSpPr>
          <a:xfrm>
            <a:off x="3737039" y="3067036"/>
            <a:ext cx="707232" cy="706878"/>
            <a:chOff x="3474377" y="2945709"/>
            <a:chExt cx="771788" cy="771402"/>
          </a:xfrm>
        </p:grpSpPr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55D58643-2516-FF47-9C0B-A4D637E94CCC}"/>
                </a:ext>
              </a:extLst>
            </p:cNvPr>
            <p:cNvSpPr/>
            <p:nvPr/>
          </p:nvSpPr>
          <p:spPr>
            <a:xfrm>
              <a:off x="3474377" y="2945709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A8782F8B-7936-F845-948D-05F20B39736B}"/>
                </a:ext>
              </a:extLst>
            </p:cNvPr>
            <p:cNvSpPr/>
            <p:nvPr/>
          </p:nvSpPr>
          <p:spPr>
            <a:xfrm>
              <a:off x="3516413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32498F63-2A11-0145-B09C-DE00D661EA2A}"/>
                </a:ext>
              </a:extLst>
            </p:cNvPr>
            <p:cNvSpPr/>
            <p:nvPr/>
          </p:nvSpPr>
          <p:spPr>
            <a:xfrm>
              <a:off x="3619408" y="3190730"/>
              <a:ext cx="481543" cy="317775"/>
            </a:xfrm>
            <a:custGeom>
              <a:avLst/>
              <a:gdLst>
                <a:gd name="connsiteX0" fmla="*/ 153645 w 526453"/>
                <a:gd name="connsiteY0" fmla="*/ 49808 h 347412"/>
                <a:gd name="connsiteX1" fmla="*/ 174533 w 526453"/>
                <a:gd name="connsiteY1" fmla="*/ 60678 h 347412"/>
                <a:gd name="connsiteX2" fmla="*/ 188525 w 526453"/>
                <a:gd name="connsiteY2" fmla="*/ 63131 h 347412"/>
                <a:gd name="connsiteX3" fmla="*/ 221218 w 526453"/>
                <a:gd name="connsiteY3" fmla="*/ 62534 h 347412"/>
                <a:gd name="connsiteX4" fmla="*/ 226324 w 526453"/>
                <a:gd name="connsiteY4" fmla="*/ 60148 h 347412"/>
                <a:gd name="connsiteX5" fmla="*/ 249003 w 526453"/>
                <a:gd name="connsiteY5" fmla="*/ 43512 h 347412"/>
                <a:gd name="connsiteX6" fmla="*/ 270754 w 526453"/>
                <a:gd name="connsiteY6" fmla="*/ 38077 h 347412"/>
                <a:gd name="connsiteX7" fmla="*/ 332027 w 526453"/>
                <a:gd name="connsiteY7" fmla="*/ 46428 h 347412"/>
                <a:gd name="connsiteX8" fmla="*/ 365250 w 526453"/>
                <a:gd name="connsiteY8" fmla="*/ 51731 h 347412"/>
                <a:gd name="connsiteX9" fmla="*/ 391775 w 526453"/>
                <a:gd name="connsiteY9" fmla="*/ 45699 h 347412"/>
                <a:gd name="connsiteX10" fmla="*/ 409414 w 526453"/>
                <a:gd name="connsiteY10" fmla="*/ 18856 h 347412"/>
                <a:gd name="connsiteX11" fmla="*/ 451191 w 526453"/>
                <a:gd name="connsiteY11" fmla="*/ 4937 h 347412"/>
                <a:gd name="connsiteX12" fmla="*/ 477584 w 526453"/>
                <a:gd name="connsiteY12" fmla="*/ 18060 h 347412"/>
                <a:gd name="connsiteX13" fmla="*/ 525196 w 526453"/>
                <a:gd name="connsiteY13" fmla="*/ 161689 h 347412"/>
                <a:gd name="connsiteX14" fmla="*/ 512663 w 526453"/>
                <a:gd name="connsiteY14" fmla="*/ 187538 h 347412"/>
                <a:gd name="connsiteX15" fmla="*/ 465183 w 526453"/>
                <a:gd name="connsiteY15" fmla="*/ 203246 h 347412"/>
                <a:gd name="connsiteX16" fmla="*/ 440647 w 526453"/>
                <a:gd name="connsiteY16" fmla="*/ 193039 h 347412"/>
                <a:gd name="connsiteX17" fmla="*/ 432690 w 526453"/>
                <a:gd name="connsiteY17" fmla="*/ 199932 h 347412"/>
                <a:gd name="connsiteX18" fmla="*/ 404175 w 526453"/>
                <a:gd name="connsiteY18" fmla="*/ 224920 h 347412"/>
                <a:gd name="connsiteX19" fmla="*/ 401191 w 526453"/>
                <a:gd name="connsiteY19" fmla="*/ 227173 h 347412"/>
                <a:gd name="connsiteX20" fmla="*/ 407756 w 526453"/>
                <a:gd name="connsiteY20" fmla="*/ 264754 h 347412"/>
                <a:gd name="connsiteX21" fmla="*/ 373671 w 526453"/>
                <a:gd name="connsiteY21" fmla="*/ 277082 h 347412"/>
                <a:gd name="connsiteX22" fmla="*/ 333685 w 526453"/>
                <a:gd name="connsiteY22" fmla="*/ 303196 h 347412"/>
                <a:gd name="connsiteX23" fmla="*/ 290515 w 526453"/>
                <a:gd name="connsiteY23" fmla="*/ 323544 h 347412"/>
                <a:gd name="connsiteX24" fmla="*/ 284348 w 526453"/>
                <a:gd name="connsiteY24" fmla="*/ 335673 h 347412"/>
                <a:gd name="connsiteX25" fmla="*/ 245820 w 526453"/>
                <a:gd name="connsiteY25" fmla="*/ 341307 h 347412"/>
                <a:gd name="connsiteX26" fmla="*/ 231496 w 526453"/>
                <a:gd name="connsiteY26" fmla="*/ 329045 h 347412"/>
                <a:gd name="connsiteX27" fmla="*/ 226987 w 526453"/>
                <a:gd name="connsiteY27" fmla="*/ 328316 h 347412"/>
                <a:gd name="connsiteX28" fmla="*/ 188592 w 526453"/>
                <a:gd name="connsiteY28" fmla="*/ 310354 h 347412"/>
                <a:gd name="connsiteX29" fmla="*/ 188061 w 526453"/>
                <a:gd name="connsiteY29" fmla="*/ 309029 h 347412"/>
                <a:gd name="connsiteX30" fmla="*/ 166974 w 526453"/>
                <a:gd name="connsiteY30" fmla="*/ 303594 h 347412"/>
                <a:gd name="connsiteX31" fmla="*/ 157624 w 526453"/>
                <a:gd name="connsiteY31" fmla="*/ 284240 h 347412"/>
                <a:gd name="connsiteX32" fmla="*/ 127915 w 526453"/>
                <a:gd name="connsiteY32" fmla="*/ 256005 h 347412"/>
                <a:gd name="connsiteX33" fmla="*/ 110939 w 526453"/>
                <a:gd name="connsiteY33" fmla="*/ 248051 h 347412"/>
                <a:gd name="connsiteX34" fmla="*/ 103181 w 526453"/>
                <a:gd name="connsiteY34" fmla="*/ 220148 h 347412"/>
                <a:gd name="connsiteX35" fmla="*/ 102385 w 526453"/>
                <a:gd name="connsiteY35" fmla="*/ 214713 h 347412"/>
                <a:gd name="connsiteX36" fmla="*/ 90382 w 526453"/>
                <a:gd name="connsiteY36" fmla="*/ 197215 h 347412"/>
                <a:gd name="connsiteX37" fmla="*/ 81894 w 526453"/>
                <a:gd name="connsiteY37" fmla="*/ 190852 h 347412"/>
                <a:gd name="connsiteX38" fmla="*/ 78711 w 526453"/>
                <a:gd name="connsiteY38" fmla="*/ 192178 h 347412"/>
                <a:gd name="connsiteX39" fmla="*/ 52783 w 526453"/>
                <a:gd name="connsiteY39" fmla="*/ 195226 h 347412"/>
                <a:gd name="connsiteX40" fmla="*/ 13194 w 526453"/>
                <a:gd name="connsiteY40" fmla="*/ 174746 h 347412"/>
                <a:gd name="connsiteX41" fmla="*/ 3380 w 526453"/>
                <a:gd name="connsiteY41" fmla="*/ 144257 h 347412"/>
                <a:gd name="connsiteX42" fmla="*/ 48671 w 526453"/>
                <a:gd name="connsiteY42" fmla="*/ 56768 h 347412"/>
                <a:gd name="connsiteX43" fmla="*/ 71417 w 526453"/>
                <a:gd name="connsiteY43" fmla="*/ 12824 h 347412"/>
                <a:gd name="connsiteX44" fmla="*/ 101655 w 526453"/>
                <a:gd name="connsiteY44" fmla="*/ 3346 h 347412"/>
                <a:gd name="connsiteX45" fmla="*/ 140382 w 526453"/>
                <a:gd name="connsiteY45" fmla="*/ 23363 h 347412"/>
                <a:gd name="connsiteX46" fmla="*/ 153645 w 526453"/>
                <a:gd name="connsiteY46" fmla="*/ 49808 h 347412"/>
                <a:gd name="connsiteX47" fmla="*/ 237398 w 526453"/>
                <a:gd name="connsiteY47" fmla="*/ 317579 h 347412"/>
                <a:gd name="connsiteX48" fmla="*/ 248538 w 526453"/>
                <a:gd name="connsiteY48" fmla="*/ 327786 h 347412"/>
                <a:gd name="connsiteX49" fmla="*/ 250395 w 526453"/>
                <a:gd name="connsiteY49" fmla="*/ 329443 h 347412"/>
                <a:gd name="connsiteX50" fmla="*/ 257159 w 526453"/>
                <a:gd name="connsiteY50" fmla="*/ 334282 h 347412"/>
                <a:gd name="connsiteX51" fmla="*/ 275462 w 526453"/>
                <a:gd name="connsiteY51" fmla="*/ 327985 h 347412"/>
                <a:gd name="connsiteX52" fmla="*/ 272743 w 526453"/>
                <a:gd name="connsiteY52" fmla="*/ 309692 h 347412"/>
                <a:gd name="connsiteX53" fmla="*/ 249533 w 526453"/>
                <a:gd name="connsiteY53" fmla="*/ 289609 h 347412"/>
                <a:gd name="connsiteX54" fmla="*/ 241377 w 526453"/>
                <a:gd name="connsiteY54" fmla="*/ 282384 h 347412"/>
                <a:gd name="connsiteX55" fmla="*/ 240183 w 526453"/>
                <a:gd name="connsiteY55" fmla="*/ 272376 h 347412"/>
                <a:gd name="connsiteX56" fmla="*/ 249865 w 526453"/>
                <a:gd name="connsiteY56" fmla="*/ 272244 h 347412"/>
                <a:gd name="connsiteX57" fmla="*/ 254440 w 526453"/>
                <a:gd name="connsiteY57" fmla="*/ 276022 h 347412"/>
                <a:gd name="connsiteX58" fmla="*/ 296483 w 526453"/>
                <a:gd name="connsiteY58" fmla="*/ 312277 h 347412"/>
                <a:gd name="connsiteX59" fmla="*/ 313393 w 526453"/>
                <a:gd name="connsiteY59" fmla="*/ 314596 h 347412"/>
                <a:gd name="connsiteX60" fmla="*/ 315117 w 526453"/>
                <a:gd name="connsiteY60" fmla="*/ 289742 h 347412"/>
                <a:gd name="connsiteX61" fmla="*/ 268300 w 526453"/>
                <a:gd name="connsiteY61" fmla="*/ 249244 h 347412"/>
                <a:gd name="connsiteX62" fmla="*/ 266045 w 526453"/>
                <a:gd name="connsiteY62" fmla="*/ 238573 h 347412"/>
                <a:gd name="connsiteX63" fmla="*/ 277319 w 526453"/>
                <a:gd name="connsiteY63" fmla="*/ 239170 h 347412"/>
                <a:gd name="connsiteX64" fmla="*/ 290448 w 526453"/>
                <a:gd name="connsiteY64" fmla="*/ 250504 h 347412"/>
                <a:gd name="connsiteX65" fmla="*/ 333485 w 526453"/>
                <a:gd name="connsiteY65" fmla="*/ 287819 h 347412"/>
                <a:gd name="connsiteX66" fmla="*/ 350329 w 526453"/>
                <a:gd name="connsiteY66" fmla="*/ 291929 h 347412"/>
                <a:gd name="connsiteX67" fmla="*/ 355103 w 526453"/>
                <a:gd name="connsiteY67" fmla="*/ 264754 h 347412"/>
                <a:gd name="connsiteX68" fmla="*/ 300064 w 526453"/>
                <a:gd name="connsiteY68" fmla="*/ 217033 h 347412"/>
                <a:gd name="connsiteX69" fmla="*/ 296549 w 526453"/>
                <a:gd name="connsiteY69" fmla="*/ 204572 h 347412"/>
                <a:gd name="connsiteX70" fmla="*/ 309016 w 526453"/>
                <a:gd name="connsiteY70" fmla="*/ 206825 h 347412"/>
                <a:gd name="connsiteX71" fmla="*/ 371947 w 526453"/>
                <a:gd name="connsiteY71" fmla="*/ 261307 h 347412"/>
                <a:gd name="connsiteX72" fmla="*/ 396151 w 526453"/>
                <a:gd name="connsiteY72" fmla="*/ 260645 h 347412"/>
                <a:gd name="connsiteX73" fmla="*/ 393366 w 526453"/>
                <a:gd name="connsiteY73" fmla="*/ 237049 h 347412"/>
                <a:gd name="connsiteX74" fmla="*/ 315913 w 526453"/>
                <a:gd name="connsiteY74" fmla="*/ 169907 h 347412"/>
                <a:gd name="connsiteX75" fmla="*/ 259679 w 526453"/>
                <a:gd name="connsiteY75" fmla="*/ 121324 h 347412"/>
                <a:gd name="connsiteX76" fmla="*/ 249268 w 526453"/>
                <a:gd name="connsiteY76" fmla="*/ 121258 h 347412"/>
                <a:gd name="connsiteX77" fmla="*/ 242637 w 526453"/>
                <a:gd name="connsiteY77" fmla="*/ 135111 h 347412"/>
                <a:gd name="connsiteX78" fmla="*/ 230568 w 526453"/>
                <a:gd name="connsiteY78" fmla="*/ 170305 h 347412"/>
                <a:gd name="connsiteX79" fmla="*/ 199202 w 526453"/>
                <a:gd name="connsiteY79" fmla="*/ 188665 h 347412"/>
                <a:gd name="connsiteX80" fmla="*/ 181629 w 526453"/>
                <a:gd name="connsiteY80" fmla="*/ 170371 h 347412"/>
                <a:gd name="connsiteX81" fmla="*/ 181563 w 526453"/>
                <a:gd name="connsiteY81" fmla="*/ 116950 h 347412"/>
                <a:gd name="connsiteX82" fmla="*/ 192106 w 526453"/>
                <a:gd name="connsiteY82" fmla="*/ 90305 h 347412"/>
                <a:gd name="connsiteX83" fmla="*/ 205369 w 526453"/>
                <a:gd name="connsiteY83" fmla="*/ 78375 h 347412"/>
                <a:gd name="connsiteX84" fmla="*/ 208286 w 526453"/>
                <a:gd name="connsiteY84" fmla="*/ 74597 h 347412"/>
                <a:gd name="connsiteX85" fmla="*/ 148141 w 526453"/>
                <a:gd name="connsiteY85" fmla="*/ 60016 h 347412"/>
                <a:gd name="connsiteX86" fmla="*/ 86337 w 526453"/>
                <a:gd name="connsiteY86" fmla="*/ 179518 h 347412"/>
                <a:gd name="connsiteX87" fmla="*/ 104838 w 526453"/>
                <a:gd name="connsiteY87" fmla="*/ 197347 h 347412"/>
                <a:gd name="connsiteX88" fmla="*/ 112862 w 526453"/>
                <a:gd name="connsiteY88" fmla="*/ 208085 h 347412"/>
                <a:gd name="connsiteX89" fmla="*/ 137730 w 526453"/>
                <a:gd name="connsiteY89" fmla="*/ 193636 h 347412"/>
                <a:gd name="connsiteX90" fmla="*/ 160541 w 526453"/>
                <a:gd name="connsiteY90" fmla="*/ 210471 h 347412"/>
                <a:gd name="connsiteX91" fmla="*/ 190912 w 526453"/>
                <a:gd name="connsiteY91" fmla="*/ 206892 h 347412"/>
                <a:gd name="connsiteX92" fmla="*/ 202716 w 526453"/>
                <a:gd name="connsiteY92" fmla="*/ 234862 h 347412"/>
                <a:gd name="connsiteX93" fmla="*/ 222279 w 526453"/>
                <a:gd name="connsiteY93" fmla="*/ 276684 h 347412"/>
                <a:gd name="connsiteX94" fmla="*/ 237398 w 526453"/>
                <a:gd name="connsiteY94" fmla="*/ 317579 h 347412"/>
                <a:gd name="connsiteX95" fmla="*/ 396151 w 526453"/>
                <a:gd name="connsiteY95" fmla="*/ 56900 h 347412"/>
                <a:gd name="connsiteX96" fmla="*/ 384281 w 526453"/>
                <a:gd name="connsiteY96" fmla="*/ 60877 h 347412"/>
                <a:gd name="connsiteX97" fmla="*/ 358486 w 526453"/>
                <a:gd name="connsiteY97" fmla="*/ 63064 h 347412"/>
                <a:gd name="connsiteX98" fmla="*/ 338525 w 526453"/>
                <a:gd name="connsiteY98" fmla="*/ 59485 h 347412"/>
                <a:gd name="connsiteX99" fmla="*/ 288857 w 526453"/>
                <a:gd name="connsiteY99" fmla="*/ 51200 h 347412"/>
                <a:gd name="connsiteX100" fmla="*/ 242438 w 526453"/>
                <a:gd name="connsiteY100" fmla="*/ 62203 h 347412"/>
                <a:gd name="connsiteX101" fmla="*/ 201390 w 526453"/>
                <a:gd name="connsiteY101" fmla="*/ 97994 h 347412"/>
                <a:gd name="connsiteX102" fmla="*/ 193698 w 526453"/>
                <a:gd name="connsiteY102" fmla="*/ 116884 h 347412"/>
                <a:gd name="connsiteX103" fmla="*/ 193963 w 526453"/>
                <a:gd name="connsiteY103" fmla="*/ 169841 h 347412"/>
                <a:gd name="connsiteX104" fmla="*/ 200395 w 526453"/>
                <a:gd name="connsiteY104" fmla="*/ 176734 h 347412"/>
                <a:gd name="connsiteX105" fmla="*/ 219493 w 526453"/>
                <a:gd name="connsiteY105" fmla="*/ 165202 h 347412"/>
                <a:gd name="connsiteX106" fmla="*/ 230767 w 526453"/>
                <a:gd name="connsiteY106" fmla="*/ 133918 h 347412"/>
                <a:gd name="connsiteX107" fmla="*/ 241974 w 526453"/>
                <a:gd name="connsiteY107" fmla="*/ 111581 h 347412"/>
                <a:gd name="connsiteX108" fmla="*/ 267438 w 526453"/>
                <a:gd name="connsiteY108" fmla="*/ 111979 h 347412"/>
                <a:gd name="connsiteX109" fmla="*/ 339056 w 526453"/>
                <a:gd name="connsiteY109" fmla="*/ 173752 h 347412"/>
                <a:gd name="connsiteX110" fmla="*/ 388526 w 526453"/>
                <a:gd name="connsiteY110" fmla="*/ 216237 h 347412"/>
                <a:gd name="connsiteX111" fmla="*/ 393433 w 526453"/>
                <a:gd name="connsiteY111" fmla="*/ 217364 h 347412"/>
                <a:gd name="connsiteX112" fmla="*/ 420422 w 526453"/>
                <a:gd name="connsiteY112" fmla="*/ 196618 h 347412"/>
                <a:gd name="connsiteX113" fmla="*/ 437066 w 526453"/>
                <a:gd name="connsiteY113" fmla="*/ 179916 h 347412"/>
                <a:gd name="connsiteX114" fmla="*/ 396151 w 526453"/>
                <a:gd name="connsiteY114" fmla="*/ 56900 h 347412"/>
                <a:gd name="connsiteX115" fmla="*/ 460210 w 526453"/>
                <a:gd name="connsiteY115" fmla="*/ 192310 h 347412"/>
                <a:gd name="connsiteX116" fmla="*/ 462464 w 526453"/>
                <a:gd name="connsiteY116" fmla="*/ 191714 h 347412"/>
                <a:gd name="connsiteX117" fmla="*/ 508021 w 526453"/>
                <a:gd name="connsiteY117" fmla="*/ 176602 h 347412"/>
                <a:gd name="connsiteX118" fmla="*/ 513525 w 526453"/>
                <a:gd name="connsiteY118" fmla="*/ 164473 h 347412"/>
                <a:gd name="connsiteX119" fmla="*/ 466708 w 526453"/>
                <a:gd name="connsiteY119" fmla="*/ 23230 h 347412"/>
                <a:gd name="connsiteX120" fmla="*/ 453844 w 526453"/>
                <a:gd name="connsiteY120" fmla="*/ 16735 h 347412"/>
                <a:gd name="connsiteX121" fmla="*/ 411072 w 526453"/>
                <a:gd name="connsiteY121" fmla="*/ 30919 h 347412"/>
                <a:gd name="connsiteX122" fmla="*/ 404374 w 526453"/>
                <a:gd name="connsiteY122" fmla="*/ 44042 h 347412"/>
                <a:gd name="connsiteX123" fmla="*/ 418897 w 526453"/>
                <a:gd name="connsiteY123" fmla="*/ 87720 h 347412"/>
                <a:gd name="connsiteX124" fmla="*/ 451191 w 526453"/>
                <a:gd name="connsiteY124" fmla="*/ 185351 h 347412"/>
                <a:gd name="connsiteX125" fmla="*/ 460210 w 526453"/>
                <a:gd name="connsiteY125" fmla="*/ 192310 h 347412"/>
                <a:gd name="connsiteX126" fmla="*/ 65382 w 526453"/>
                <a:gd name="connsiteY126" fmla="*/ 187273 h 347412"/>
                <a:gd name="connsiteX127" fmla="*/ 72080 w 526453"/>
                <a:gd name="connsiteY127" fmla="*/ 180446 h 347412"/>
                <a:gd name="connsiteX128" fmla="*/ 140648 w 526453"/>
                <a:gd name="connsiteY128" fmla="*/ 48151 h 347412"/>
                <a:gd name="connsiteX129" fmla="*/ 136602 w 526453"/>
                <a:gd name="connsiteY129" fmla="*/ 34763 h 347412"/>
                <a:gd name="connsiteX130" fmla="*/ 96616 w 526453"/>
                <a:gd name="connsiteY130" fmla="*/ 14017 h 347412"/>
                <a:gd name="connsiteX131" fmla="*/ 81894 w 526453"/>
                <a:gd name="connsiteY131" fmla="*/ 18856 h 347412"/>
                <a:gd name="connsiteX132" fmla="*/ 46947 w 526453"/>
                <a:gd name="connsiteY132" fmla="*/ 86527 h 347412"/>
                <a:gd name="connsiteX133" fmla="*/ 14586 w 526453"/>
                <a:gd name="connsiteY133" fmla="*/ 148897 h 347412"/>
                <a:gd name="connsiteX134" fmla="*/ 19626 w 526453"/>
                <a:gd name="connsiteY134" fmla="*/ 164274 h 347412"/>
                <a:gd name="connsiteX135" fmla="*/ 58817 w 526453"/>
                <a:gd name="connsiteY135" fmla="*/ 184423 h 347412"/>
                <a:gd name="connsiteX136" fmla="*/ 65382 w 526453"/>
                <a:gd name="connsiteY136" fmla="*/ 187273 h 347412"/>
                <a:gd name="connsiteX137" fmla="*/ 191775 w 526453"/>
                <a:gd name="connsiteY137" fmla="*/ 228764 h 347412"/>
                <a:gd name="connsiteX138" fmla="*/ 182226 w 526453"/>
                <a:gd name="connsiteY138" fmla="*/ 215906 h 347412"/>
                <a:gd name="connsiteX139" fmla="*/ 168499 w 526453"/>
                <a:gd name="connsiteY139" fmla="*/ 219816 h 347412"/>
                <a:gd name="connsiteX140" fmla="*/ 143698 w 526453"/>
                <a:gd name="connsiteY140" fmla="*/ 250703 h 347412"/>
                <a:gd name="connsiteX141" fmla="*/ 145090 w 526453"/>
                <a:gd name="connsiteY141" fmla="*/ 269195 h 347412"/>
                <a:gd name="connsiteX142" fmla="*/ 163857 w 526453"/>
                <a:gd name="connsiteY142" fmla="*/ 266676 h 347412"/>
                <a:gd name="connsiteX143" fmla="*/ 187730 w 526453"/>
                <a:gd name="connsiteY143" fmla="*/ 236916 h 347412"/>
                <a:gd name="connsiteX144" fmla="*/ 191775 w 526453"/>
                <a:gd name="connsiteY144" fmla="*/ 228764 h 347412"/>
                <a:gd name="connsiteX145" fmla="*/ 169427 w 526453"/>
                <a:gd name="connsiteY145" fmla="*/ 284174 h 347412"/>
                <a:gd name="connsiteX146" fmla="*/ 178313 w 526453"/>
                <a:gd name="connsiteY146" fmla="*/ 296303 h 347412"/>
                <a:gd name="connsiteX147" fmla="*/ 192637 w 526453"/>
                <a:gd name="connsiteY147" fmla="*/ 292724 h 347412"/>
                <a:gd name="connsiteX148" fmla="*/ 212464 w 526453"/>
                <a:gd name="connsiteY148" fmla="*/ 268731 h 347412"/>
                <a:gd name="connsiteX149" fmla="*/ 210806 w 526453"/>
                <a:gd name="connsiteY149" fmla="*/ 250239 h 347412"/>
                <a:gd name="connsiteX150" fmla="*/ 192438 w 526453"/>
                <a:gd name="connsiteY150" fmla="*/ 252625 h 347412"/>
                <a:gd name="connsiteX151" fmla="*/ 173074 w 526453"/>
                <a:gd name="connsiteY151" fmla="*/ 276353 h 347412"/>
                <a:gd name="connsiteX152" fmla="*/ 169427 w 526453"/>
                <a:gd name="connsiteY152" fmla="*/ 284174 h 347412"/>
                <a:gd name="connsiteX153" fmla="*/ 149400 w 526453"/>
                <a:gd name="connsiteY153" fmla="*/ 218226 h 347412"/>
                <a:gd name="connsiteX154" fmla="*/ 139984 w 526453"/>
                <a:gd name="connsiteY154" fmla="*/ 206163 h 347412"/>
                <a:gd name="connsiteX155" fmla="*/ 126788 w 526453"/>
                <a:gd name="connsiteY155" fmla="*/ 209874 h 347412"/>
                <a:gd name="connsiteX156" fmla="*/ 117305 w 526453"/>
                <a:gd name="connsiteY156" fmla="*/ 221274 h 347412"/>
                <a:gd name="connsiteX157" fmla="*/ 115183 w 526453"/>
                <a:gd name="connsiteY157" fmla="*/ 234729 h 347412"/>
                <a:gd name="connsiteX158" fmla="*/ 129175 w 526453"/>
                <a:gd name="connsiteY158" fmla="*/ 242086 h 347412"/>
                <a:gd name="connsiteX159" fmla="*/ 149400 w 526453"/>
                <a:gd name="connsiteY159" fmla="*/ 218226 h 347412"/>
                <a:gd name="connsiteX160" fmla="*/ 200793 w 526453"/>
                <a:gd name="connsiteY160" fmla="*/ 304853 h 347412"/>
                <a:gd name="connsiteX161" fmla="*/ 209613 w 526453"/>
                <a:gd name="connsiteY161" fmla="*/ 319170 h 347412"/>
                <a:gd name="connsiteX162" fmla="*/ 223141 w 526453"/>
                <a:gd name="connsiteY162" fmla="*/ 315392 h 347412"/>
                <a:gd name="connsiteX163" fmla="*/ 228180 w 526453"/>
                <a:gd name="connsiteY163" fmla="*/ 309360 h 347412"/>
                <a:gd name="connsiteX164" fmla="*/ 226854 w 526453"/>
                <a:gd name="connsiteY164" fmla="*/ 292790 h 347412"/>
                <a:gd name="connsiteX165" fmla="*/ 213791 w 526453"/>
                <a:gd name="connsiteY165" fmla="*/ 289675 h 347412"/>
                <a:gd name="connsiteX166" fmla="*/ 200793 w 526453"/>
                <a:gd name="connsiteY166" fmla="*/ 304853 h 3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26453" h="347412">
                  <a:moveTo>
                    <a:pt x="153645" y="49808"/>
                  </a:moveTo>
                  <a:cubicBezTo>
                    <a:pt x="160740" y="53586"/>
                    <a:pt x="167438" y="57696"/>
                    <a:pt x="174533" y="60678"/>
                  </a:cubicBezTo>
                  <a:cubicBezTo>
                    <a:pt x="178778" y="62468"/>
                    <a:pt x="183817" y="63064"/>
                    <a:pt x="188525" y="63131"/>
                  </a:cubicBezTo>
                  <a:cubicBezTo>
                    <a:pt x="199401" y="63330"/>
                    <a:pt x="210342" y="62998"/>
                    <a:pt x="221218" y="62534"/>
                  </a:cubicBezTo>
                  <a:cubicBezTo>
                    <a:pt x="222942" y="62468"/>
                    <a:pt x="224799" y="61209"/>
                    <a:pt x="226324" y="60148"/>
                  </a:cubicBezTo>
                  <a:cubicBezTo>
                    <a:pt x="233950" y="54647"/>
                    <a:pt x="241244" y="48748"/>
                    <a:pt x="249003" y="43512"/>
                  </a:cubicBezTo>
                  <a:cubicBezTo>
                    <a:pt x="255435" y="39071"/>
                    <a:pt x="263127" y="37215"/>
                    <a:pt x="270754" y="38077"/>
                  </a:cubicBezTo>
                  <a:cubicBezTo>
                    <a:pt x="291244" y="40463"/>
                    <a:pt x="311602" y="43512"/>
                    <a:pt x="332027" y="46428"/>
                  </a:cubicBezTo>
                  <a:cubicBezTo>
                    <a:pt x="343101" y="48019"/>
                    <a:pt x="354175" y="50074"/>
                    <a:pt x="365250" y="51731"/>
                  </a:cubicBezTo>
                  <a:cubicBezTo>
                    <a:pt x="374931" y="53189"/>
                    <a:pt x="383088" y="48019"/>
                    <a:pt x="391775" y="45699"/>
                  </a:cubicBezTo>
                  <a:cubicBezTo>
                    <a:pt x="390714" y="29593"/>
                    <a:pt x="394560" y="23827"/>
                    <a:pt x="409414" y="18856"/>
                  </a:cubicBezTo>
                  <a:cubicBezTo>
                    <a:pt x="423340" y="14216"/>
                    <a:pt x="437265" y="9577"/>
                    <a:pt x="451191" y="4937"/>
                  </a:cubicBezTo>
                  <a:cubicBezTo>
                    <a:pt x="462995" y="1027"/>
                    <a:pt x="473671" y="6196"/>
                    <a:pt x="477584" y="18060"/>
                  </a:cubicBezTo>
                  <a:cubicBezTo>
                    <a:pt x="493499" y="65915"/>
                    <a:pt x="509414" y="113768"/>
                    <a:pt x="525196" y="161689"/>
                  </a:cubicBezTo>
                  <a:cubicBezTo>
                    <a:pt x="528976" y="173155"/>
                    <a:pt x="524069" y="183627"/>
                    <a:pt x="512663" y="187538"/>
                  </a:cubicBezTo>
                  <a:cubicBezTo>
                    <a:pt x="496947" y="193039"/>
                    <a:pt x="481098" y="198209"/>
                    <a:pt x="465183" y="203246"/>
                  </a:cubicBezTo>
                  <a:cubicBezTo>
                    <a:pt x="455966" y="206163"/>
                    <a:pt x="449732" y="203445"/>
                    <a:pt x="440647" y="193039"/>
                  </a:cubicBezTo>
                  <a:cubicBezTo>
                    <a:pt x="437995" y="195293"/>
                    <a:pt x="434745" y="197149"/>
                    <a:pt x="432690" y="199932"/>
                  </a:cubicBezTo>
                  <a:cubicBezTo>
                    <a:pt x="424998" y="210338"/>
                    <a:pt x="414586" y="217629"/>
                    <a:pt x="404175" y="224920"/>
                  </a:cubicBezTo>
                  <a:cubicBezTo>
                    <a:pt x="403247" y="225583"/>
                    <a:pt x="402385" y="226312"/>
                    <a:pt x="401191" y="227173"/>
                  </a:cubicBezTo>
                  <a:cubicBezTo>
                    <a:pt x="412464" y="238242"/>
                    <a:pt x="415714" y="250703"/>
                    <a:pt x="407756" y="264754"/>
                  </a:cubicBezTo>
                  <a:cubicBezTo>
                    <a:pt x="401324" y="276088"/>
                    <a:pt x="390382" y="279800"/>
                    <a:pt x="373671" y="277082"/>
                  </a:cubicBezTo>
                  <a:cubicBezTo>
                    <a:pt x="370753" y="298623"/>
                    <a:pt x="354175" y="309095"/>
                    <a:pt x="333685" y="303196"/>
                  </a:cubicBezTo>
                  <a:cubicBezTo>
                    <a:pt x="325661" y="327388"/>
                    <a:pt x="313791" y="332956"/>
                    <a:pt x="290515" y="323544"/>
                  </a:cubicBezTo>
                  <a:cubicBezTo>
                    <a:pt x="288459" y="327587"/>
                    <a:pt x="286801" y="331895"/>
                    <a:pt x="284348" y="335673"/>
                  </a:cubicBezTo>
                  <a:cubicBezTo>
                    <a:pt x="275926" y="348731"/>
                    <a:pt x="257889" y="351316"/>
                    <a:pt x="245820" y="341307"/>
                  </a:cubicBezTo>
                  <a:cubicBezTo>
                    <a:pt x="240979" y="337330"/>
                    <a:pt x="236404" y="332956"/>
                    <a:pt x="231496" y="329045"/>
                  </a:cubicBezTo>
                  <a:cubicBezTo>
                    <a:pt x="230435" y="328184"/>
                    <a:pt x="227915" y="327654"/>
                    <a:pt x="226987" y="328316"/>
                  </a:cubicBezTo>
                  <a:cubicBezTo>
                    <a:pt x="211934" y="338789"/>
                    <a:pt x="190780" y="326858"/>
                    <a:pt x="188592" y="310354"/>
                  </a:cubicBezTo>
                  <a:cubicBezTo>
                    <a:pt x="188525" y="310023"/>
                    <a:pt x="188327" y="309758"/>
                    <a:pt x="188061" y="309029"/>
                  </a:cubicBezTo>
                  <a:cubicBezTo>
                    <a:pt x="180435" y="310023"/>
                    <a:pt x="173141" y="308631"/>
                    <a:pt x="166974" y="303594"/>
                  </a:cubicBezTo>
                  <a:cubicBezTo>
                    <a:pt x="160873" y="298623"/>
                    <a:pt x="158022" y="291929"/>
                    <a:pt x="157624" y="284240"/>
                  </a:cubicBezTo>
                  <a:cubicBezTo>
                    <a:pt x="140051" y="285698"/>
                    <a:pt x="126655" y="273768"/>
                    <a:pt x="127915" y="256005"/>
                  </a:cubicBezTo>
                  <a:cubicBezTo>
                    <a:pt x="121947" y="253288"/>
                    <a:pt x="115846" y="251498"/>
                    <a:pt x="110939" y="248051"/>
                  </a:cubicBezTo>
                  <a:cubicBezTo>
                    <a:pt x="101921" y="241689"/>
                    <a:pt x="99401" y="230487"/>
                    <a:pt x="103181" y="220148"/>
                  </a:cubicBezTo>
                  <a:cubicBezTo>
                    <a:pt x="103778" y="218623"/>
                    <a:pt x="103313" y="216105"/>
                    <a:pt x="102385" y="214713"/>
                  </a:cubicBezTo>
                  <a:cubicBezTo>
                    <a:pt x="98605" y="208748"/>
                    <a:pt x="94759" y="202782"/>
                    <a:pt x="90382" y="197215"/>
                  </a:cubicBezTo>
                  <a:cubicBezTo>
                    <a:pt x="88260" y="194564"/>
                    <a:pt x="84944" y="192708"/>
                    <a:pt x="81894" y="190852"/>
                  </a:cubicBezTo>
                  <a:cubicBezTo>
                    <a:pt x="81297" y="190521"/>
                    <a:pt x="79573" y="191448"/>
                    <a:pt x="78711" y="192178"/>
                  </a:cubicBezTo>
                  <a:cubicBezTo>
                    <a:pt x="70090" y="199535"/>
                    <a:pt x="62862" y="200396"/>
                    <a:pt x="52783" y="195226"/>
                  </a:cubicBezTo>
                  <a:cubicBezTo>
                    <a:pt x="39586" y="188400"/>
                    <a:pt x="26390" y="181639"/>
                    <a:pt x="13194" y="174746"/>
                  </a:cubicBezTo>
                  <a:cubicBezTo>
                    <a:pt x="64" y="167919"/>
                    <a:pt x="-3384" y="157314"/>
                    <a:pt x="3380" y="144257"/>
                  </a:cubicBezTo>
                  <a:cubicBezTo>
                    <a:pt x="18432" y="115094"/>
                    <a:pt x="33618" y="85931"/>
                    <a:pt x="48671" y="56768"/>
                  </a:cubicBezTo>
                  <a:cubicBezTo>
                    <a:pt x="56231" y="42120"/>
                    <a:pt x="63724" y="27406"/>
                    <a:pt x="71417" y="12824"/>
                  </a:cubicBezTo>
                  <a:cubicBezTo>
                    <a:pt x="78180" y="-34"/>
                    <a:pt x="88857" y="-3282"/>
                    <a:pt x="101655" y="3346"/>
                  </a:cubicBezTo>
                  <a:cubicBezTo>
                    <a:pt x="114586" y="10040"/>
                    <a:pt x="127451" y="16668"/>
                    <a:pt x="140382" y="23363"/>
                  </a:cubicBezTo>
                  <a:cubicBezTo>
                    <a:pt x="152650" y="29593"/>
                    <a:pt x="155833" y="36022"/>
                    <a:pt x="153645" y="49808"/>
                  </a:cubicBezTo>
                  <a:close/>
                  <a:moveTo>
                    <a:pt x="237398" y="317579"/>
                  </a:moveTo>
                  <a:cubicBezTo>
                    <a:pt x="241244" y="321092"/>
                    <a:pt x="244891" y="324472"/>
                    <a:pt x="248538" y="327786"/>
                  </a:cubicBezTo>
                  <a:cubicBezTo>
                    <a:pt x="249135" y="328316"/>
                    <a:pt x="249732" y="328913"/>
                    <a:pt x="250395" y="329443"/>
                  </a:cubicBezTo>
                  <a:cubicBezTo>
                    <a:pt x="252650" y="331100"/>
                    <a:pt x="254706" y="333155"/>
                    <a:pt x="257159" y="334282"/>
                  </a:cubicBezTo>
                  <a:cubicBezTo>
                    <a:pt x="263990" y="337397"/>
                    <a:pt x="271085" y="334878"/>
                    <a:pt x="275462" y="327985"/>
                  </a:cubicBezTo>
                  <a:cubicBezTo>
                    <a:pt x="279374" y="321953"/>
                    <a:pt x="278446" y="314862"/>
                    <a:pt x="272743" y="309692"/>
                  </a:cubicBezTo>
                  <a:cubicBezTo>
                    <a:pt x="265117" y="302865"/>
                    <a:pt x="257292" y="296303"/>
                    <a:pt x="249533" y="289609"/>
                  </a:cubicBezTo>
                  <a:cubicBezTo>
                    <a:pt x="246814" y="287223"/>
                    <a:pt x="243963" y="284903"/>
                    <a:pt x="241377" y="282384"/>
                  </a:cubicBezTo>
                  <a:cubicBezTo>
                    <a:pt x="237796" y="278938"/>
                    <a:pt x="237398" y="275293"/>
                    <a:pt x="240183" y="272376"/>
                  </a:cubicBezTo>
                  <a:cubicBezTo>
                    <a:pt x="243366" y="268996"/>
                    <a:pt x="246616" y="269791"/>
                    <a:pt x="249865" y="272244"/>
                  </a:cubicBezTo>
                  <a:cubicBezTo>
                    <a:pt x="251456" y="273437"/>
                    <a:pt x="252915" y="274762"/>
                    <a:pt x="254440" y="276022"/>
                  </a:cubicBezTo>
                  <a:cubicBezTo>
                    <a:pt x="268432" y="288085"/>
                    <a:pt x="282425" y="300214"/>
                    <a:pt x="296483" y="312277"/>
                  </a:cubicBezTo>
                  <a:cubicBezTo>
                    <a:pt x="301987" y="316982"/>
                    <a:pt x="307955" y="317645"/>
                    <a:pt x="313393" y="314596"/>
                  </a:cubicBezTo>
                  <a:cubicBezTo>
                    <a:pt x="322942" y="309228"/>
                    <a:pt x="323870" y="297496"/>
                    <a:pt x="315117" y="289742"/>
                  </a:cubicBezTo>
                  <a:cubicBezTo>
                    <a:pt x="299600" y="276154"/>
                    <a:pt x="283883" y="262766"/>
                    <a:pt x="268300" y="249244"/>
                  </a:cubicBezTo>
                  <a:cubicBezTo>
                    <a:pt x="263923" y="245467"/>
                    <a:pt x="263260" y="241954"/>
                    <a:pt x="266045" y="238573"/>
                  </a:cubicBezTo>
                  <a:cubicBezTo>
                    <a:pt x="268830" y="235193"/>
                    <a:pt x="272809" y="235392"/>
                    <a:pt x="277319" y="239170"/>
                  </a:cubicBezTo>
                  <a:cubicBezTo>
                    <a:pt x="281695" y="242948"/>
                    <a:pt x="286072" y="246726"/>
                    <a:pt x="290448" y="250504"/>
                  </a:cubicBezTo>
                  <a:cubicBezTo>
                    <a:pt x="304838" y="262898"/>
                    <a:pt x="319228" y="275293"/>
                    <a:pt x="333485" y="287819"/>
                  </a:cubicBezTo>
                  <a:cubicBezTo>
                    <a:pt x="338459" y="292194"/>
                    <a:pt x="343963" y="294182"/>
                    <a:pt x="350329" y="291929"/>
                  </a:cubicBezTo>
                  <a:cubicBezTo>
                    <a:pt x="362133" y="287753"/>
                    <a:pt x="364785" y="273238"/>
                    <a:pt x="355103" y="264754"/>
                  </a:cubicBezTo>
                  <a:cubicBezTo>
                    <a:pt x="336867" y="248781"/>
                    <a:pt x="318366" y="232940"/>
                    <a:pt x="300064" y="217033"/>
                  </a:cubicBezTo>
                  <a:cubicBezTo>
                    <a:pt x="294427" y="212128"/>
                    <a:pt x="293366" y="208018"/>
                    <a:pt x="296549" y="204572"/>
                  </a:cubicBezTo>
                  <a:cubicBezTo>
                    <a:pt x="299600" y="201258"/>
                    <a:pt x="303379" y="201921"/>
                    <a:pt x="309016" y="206825"/>
                  </a:cubicBezTo>
                  <a:cubicBezTo>
                    <a:pt x="329971" y="224986"/>
                    <a:pt x="350992" y="243147"/>
                    <a:pt x="371947" y="261307"/>
                  </a:cubicBezTo>
                  <a:cubicBezTo>
                    <a:pt x="380037" y="268267"/>
                    <a:pt x="389918" y="267935"/>
                    <a:pt x="396151" y="260645"/>
                  </a:cubicBezTo>
                  <a:cubicBezTo>
                    <a:pt x="402385" y="253288"/>
                    <a:pt x="401324" y="243942"/>
                    <a:pt x="393366" y="237049"/>
                  </a:cubicBezTo>
                  <a:cubicBezTo>
                    <a:pt x="367570" y="214646"/>
                    <a:pt x="341775" y="192244"/>
                    <a:pt x="315913" y="169907"/>
                  </a:cubicBezTo>
                  <a:cubicBezTo>
                    <a:pt x="297212" y="153669"/>
                    <a:pt x="278313" y="137629"/>
                    <a:pt x="259679" y="121324"/>
                  </a:cubicBezTo>
                  <a:cubicBezTo>
                    <a:pt x="255900" y="118010"/>
                    <a:pt x="252849" y="118276"/>
                    <a:pt x="249268" y="121258"/>
                  </a:cubicBezTo>
                  <a:cubicBezTo>
                    <a:pt x="244891" y="124904"/>
                    <a:pt x="243035" y="129609"/>
                    <a:pt x="242637" y="135111"/>
                  </a:cubicBezTo>
                  <a:cubicBezTo>
                    <a:pt x="241708" y="147903"/>
                    <a:pt x="237663" y="159767"/>
                    <a:pt x="230568" y="170305"/>
                  </a:cubicBezTo>
                  <a:cubicBezTo>
                    <a:pt x="223207" y="181308"/>
                    <a:pt x="213326" y="188996"/>
                    <a:pt x="199202" y="188665"/>
                  </a:cubicBezTo>
                  <a:cubicBezTo>
                    <a:pt x="190117" y="188400"/>
                    <a:pt x="181098" y="182169"/>
                    <a:pt x="181629" y="170371"/>
                  </a:cubicBezTo>
                  <a:cubicBezTo>
                    <a:pt x="182425" y="152608"/>
                    <a:pt x="181960" y="134779"/>
                    <a:pt x="181563" y="116950"/>
                  </a:cubicBezTo>
                  <a:cubicBezTo>
                    <a:pt x="181297" y="106411"/>
                    <a:pt x="184281" y="97464"/>
                    <a:pt x="192106" y="90305"/>
                  </a:cubicBezTo>
                  <a:cubicBezTo>
                    <a:pt x="196483" y="86262"/>
                    <a:pt x="200992" y="82352"/>
                    <a:pt x="205369" y="78375"/>
                  </a:cubicBezTo>
                  <a:cubicBezTo>
                    <a:pt x="206098" y="77712"/>
                    <a:pt x="206629" y="76784"/>
                    <a:pt x="208286" y="74597"/>
                  </a:cubicBezTo>
                  <a:cubicBezTo>
                    <a:pt x="185276" y="78441"/>
                    <a:pt x="165714" y="73139"/>
                    <a:pt x="148141" y="60016"/>
                  </a:cubicBezTo>
                  <a:cubicBezTo>
                    <a:pt x="127252" y="100446"/>
                    <a:pt x="106960" y="139684"/>
                    <a:pt x="86337" y="179518"/>
                  </a:cubicBezTo>
                  <a:cubicBezTo>
                    <a:pt x="95820" y="182434"/>
                    <a:pt x="100793" y="189328"/>
                    <a:pt x="104838" y="197347"/>
                  </a:cubicBezTo>
                  <a:cubicBezTo>
                    <a:pt x="106695" y="201059"/>
                    <a:pt x="109878" y="204174"/>
                    <a:pt x="112862" y="208085"/>
                  </a:cubicBezTo>
                  <a:cubicBezTo>
                    <a:pt x="119361" y="199203"/>
                    <a:pt x="126191" y="192509"/>
                    <a:pt x="137730" y="193636"/>
                  </a:cubicBezTo>
                  <a:cubicBezTo>
                    <a:pt x="148804" y="194696"/>
                    <a:pt x="155369" y="201258"/>
                    <a:pt x="160541" y="210471"/>
                  </a:cubicBezTo>
                  <a:cubicBezTo>
                    <a:pt x="170024" y="202716"/>
                    <a:pt x="180236" y="200595"/>
                    <a:pt x="190912" y="206892"/>
                  </a:cubicBezTo>
                  <a:cubicBezTo>
                    <a:pt x="201523" y="213122"/>
                    <a:pt x="204706" y="223130"/>
                    <a:pt x="202716" y="234862"/>
                  </a:cubicBezTo>
                  <a:cubicBezTo>
                    <a:pt x="223605" y="237380"/>
                    <a:pt x="235210" y="256999"/>
                    <a:pt x="222279" y="276684"/>
                  </a:cubicBezTo>
                  <a:cubicBezTo>
                    <a:pt x="244162" y="284240"/>
                    <a:pt x="248406" y="304124"/>
                    <a:pt x="237398" y="317579"/>
                  </a:cubicBezTo>
                  <a:close/>
                  <a:moveTo>
                    <a:pt x="396151" y="56900"/>
                  </a:moveTo>
                  <a:cubicBezTo>
                    <a:pt x="391775" y="58359"/>
                    <a:pt x="387929" y="59353"/>
                    <a:pt x="384281" y="60877"/>
                  </a:cubicBezTo>
                  <a:cubicBezTo>
                    <a:pt x="375859" y="64456"/>
                    <a:pt x="367239" y="64390"/>
                    <a:pt x="358486" y="63064"/>
                  </a:cubicBezTo>
                  <a:cubicBezTo>
                    <a:pt x="351788" y="62004"/>
                    <a:pt x="345223" y="60612"/>
                    <a:pt x="338525" y="59485"/>
                  </a:cubicBezTo>
                  <a:cubicBezTo>
                    <a:pt x="321947" y="56702"/>
                    <a:pt x="305369" y="54050"/>
                    <a:pt x="288857" y="51200"/>
                  </a:cubicBezTo>
                  <a:cubicBezTo>
                    <a:pt x="271814" y="48284"/>
                    <a:pt x="256098" y="49079"/>
                    <a:pt x="242438" y="62203"/>
                  </a:cubicBezTo>
                  <a:cubicBezTo>
                    <a:pt x="229374" y="74796"/>
                    <a:pt x="215117" y="86130"/>
                    <a:pt x="201390" y="97994"/>
                  </a:cubicBezTo>
                  <a:cubicBezTo>
                    <a:pt x="195554" y="103031"/>
                    <a:pt x="193499" y="109195"/>
                    <a:pt x="193698" y="116884"/>
                  </a:cubicBezTo>
                  <a:cubicBezTo>
                    <a:pt x="194162" y="134514"/>
                    <a:pt x="194029" y="152144"/>
                    <a:pt x="193963" y="169841"/>
                  </a:cubicBezTo>
                  <a:cubicBezTo>
                    <a:pt x="193963" y="175077"/>
                    <a:pt x="194958" y="176602"/>
                    <a:pt x="200395" y="176734"/>
                  </a:cubicBezTo>
                  <a:cubicBezTo>
                    <a:pt x="209149" y="176933"/>
                    <a:pt x="214918" y="171697"/>
                    <a:pt x="219493" y="165202"/>
                  </a:cubicBezTo>
                  <a:cubicBezTo>
                    <a:pt x="226059" y="155922"/>
                    <a:pt x="230037" y="145450"/>
                    <a:pt x="230767" y="133918"/>
                  </a:cubicBezTo>
                  <a:cubicBezTo>
                    <a:pt x="231364" y="124904"/>
                    <a:pt x="234944" y="117348"/>
                    <a:pt x="241974" y="111581"/>
                  </a:cubicBezTo>
                  <a:cubicBezTo>
                    <a:pt x="250661" y="104489"/>
                    <a:pt x="258950" y="104688"/>
                    <a:pt x="267438" y="111979"/>
                  </a:cubicBezTo>
                  <a:cubicBezTo>
                    <a:pt x="291310" y="132592"/>
                    <a:pt x="315183" y="153205"/>
                    <a:pt x="339056" y="173752"/>
                  </a:cubicBezTo>
                  <a:cubicBezTo>
                    <a:pt x="355501" y="187936"/>
                    <a:pt x="371947" y="202186"/>
                    <a:pt x="388526" y="216237"/>
                  </a:cubicBezTo>
                  <a:cubicBezTo>
                    <a:pt x="389719" y="217231"/>
                    <a:pt x="392504" y="218027"/>
                    <a:pt x="393433" y="217364"/>
                  </a:cubicBezTo>
                  <a:cubicBezTo>
                    <a:pt x="402584" y="210670"/>
                    <a:pt x="411735" y="203909"/>
                    <a:pt x="420422" y="196618"/>
                  </a:cubicBezTo>
                  <a:cubicBezTo>
                    <a:pt x="426125" y="191846"/>
                    <a:pt x="430966" y="186080"/>
                    <a:pt x="437066" y="179916"/>
                  </a:cubicBezTo>
                  <a:cubicBezTo>
                    <a:pt x="423738" y="140214"/>
                    <a:pt x="410011" y="98789"/>
                    <a:pt x="396151" y="56900"/>
                  </a:cubicBezTo>
                  <a:close/>
                  <a:moveTo>
                    <a:pt x="460210" y="192310"/>
                  </a:moveTo>
                  <a:cubicBezTo>
                    <a:pt x="460608" y="192244"/>
                    <a:pt x="461536" y="192045"/>
                    <a:pt x="462464" y="191714"/>
                  </a:cubicBezTo>
                  <a:cubicBezTo>
                    <a:pt x="477650" y="186676"/>
                    <a:pt x="492902" y="181772"/>
                    <a:pt x="508021" y="176602"/>
                  </a:cubicBezTo>
                  <a:cubicBezTo>
                    <a:pt x="513990" y="174547"/>
                    <a:pt x="515647" y="170902"/>
                    <a:pt x="513525" y="164473"/>
                  </a:cubicBezTo>
                  <a:cubicBezTo>
                    <a:pt x="497942" y="117414"/>
                    <a:pt x="482358" y="70289"/>
                    <a:pt x="466708" y="23230"/>
                  </a:cubicBezTo>
                  <a:cubicBezTo>
                    <a:pt x="464321" y="16072"/>
                    <a:pt x="460873" y="14415"/>
                    <a:pt x="453844" y="16735"/>
                  </a:cubicBezTo>
                  <a:cubicBezTo>
                    <a:pt x="439586" y="21441"/>
                    <a:pt x="425329" y="26147"/>
                    <a:pt x="411072" y="30919"/>
                  </a:cubicBezTo>
                  <a:cubicBezTo>
                    <a:pt x="403711" y="33371"/>
                    <a:pt x="401987" y="36751"/>
                    <a:pt x="404374" y="44042"/>
                  </a:cubicBezTo>
                  <a:cubicBezTo>
                    <a:pt x="409215" y="58624"/>
                    <a:pt x="414056" y="73139"/>
                    <a:pt x="418897" y="87720"/>
                  </a:cubicBezTo>
                  <a:cubicBezTo>
                    <a:pt x="429706" y="120264"/>
                    <a:pt x="440515" y="152807"/>
                    <a:pt x="451191" y="185351"/>
                  </a:cubicBezTo>
                  <a:cubicBezTo>
                    <a:pt x="452716" y="189659"/>
                    <a:pt x="454971" y="192178"/>
                    <a:pt x="460210" y="192310"/>
                  </a:cubicBezTo>
                  <a:close/>
                  <a:moveTo>
                    <a:pt x="65382" y="187273"/>
                  </a:moveTo>
                  <a:cubicBezTo>
                    <a:pt x="67571" y="185086"/>
                    <a:pt x="70621" y="183230"/>
                    <a:pt x="72080" y="180446"/>
                  </a:cubicBezTo>
                  <a:cubicBezTo>
                    <a:pt x="95024" y="136436"/>
                    <a:pt x="117836" y="92294"/>
                    <a:pt x="140648" y="48151"/>
                  </a:cubicBezTo>
                  <a:cubicBezTo>
                    <a:pt x="143963" y="41789"/>
                    <a:pt x="142902" y="38077"/>
                    <a:pt x="136602" y="34763"/>
                  </a:cubicBezTo>
                  <a:cubicBezTo>
                    <a:pt x="123340" y="27804"/>
                    <a:pt x="109945" y="20910"/>
                    <a:pt x="96616" y="14017"/>
                  </a:cubicBezTo>
                  <a:cubicBezTo>
                    <a:pt x="89321" y="10239"/>
                    <a:pt x="85674" y="11499"/>
                    <a:pt x="81894" y="18856"/>
                  </a:cubicBezTo>
                  <a:cubicBezTo>
                    <a:pt x="70223" y="41391"/>
                    <a:pt x="58618" y="63992"/>
                    <a:pt x="46947" y="86527"/>
                  </a:cubicBezTo>
                  <a:cubicBezTo>
                    <a:pt x="36205" y="107339"/>
                    <a:pt x="25329" y="128151"/>
                    <a:pt x="14586" y="148897"/>
                  </a:cubicBezTo>
                  <a:cubicBezTo>
                    <a:pt x="10475" y="156784"/>
                    <a:pt x="11602" y="160164"/>
                    <a:pt x="19626" y="164274"/>
                  </a:cubicBezTo>
                  <a:cubicBezTo>
                    <a:pt x="32690" y="171034"/>
                    <a:pt x="45754" y="177729"/>
                    <a:pt x="58817" y="184423"/>
                  </a:cubicBezTo>
                  <a:cubicBezTo>
                    <a:pt x="60475" y="185417"/>
                    <a:pt x="62398" y="186080"/>
                    <a:pt x="65382" y="187273"/>
                  </a:cubicBezTo>
                  <a:close/>
                  <a:moveTo>
                    <a:pt x="191775" y="228764"/>
                  </a:moveTo>
                  <a:cubicBezTo>
                    <a:pt x="191112" y="222799"/>
                    <a:pt x="187862" y="218093"/>
                    <a:pt x="182226" y="215906"/>
                  </a:cubicBezTo>
                  <a:cubicBezTo>
                    <a:pt x="177650" y="214116"/>
                    <a:pt x="172013" y="215508"/>
                    <a:pt x="168499" y="219816"/>
                  </a:cubicBezTo>
                  <a:cubicBezTo>
                    <a:pt x="160144" y="230023"/>
                    <a:pt x="151854" y="240297"/>
                    <a:pt x="143698" y="250703"/>
                  </a:cubicBezTo>
                  <a:cubicBezTo>
                    <a:pt x="138658" y="257066"/>
                    <a:pt x="139321" y="264423"/>
                    <a:pt x="145090" y="269195"/>
                  </a:cubicBezTo>
                  <a:cubicBezTo>
                    <a:pt x="150793" y="273967"/>
                    <a:pt x="158684" y="272973"/>
                    <a:pt x="163857" y="266676"/>
                  </a:cubicBezTo>
                  <a:cubicBezTo>
                    <a:pt x="171881" y="256800"/>
                    <a:pt x="179905" y="246991"/>
                    <a:pt x="187730" y="236916"/>
                  </a:cubicBezTo>
                  <a:cubicBezTo>
                    <a:pt x="189520" y="234530"/>
                    <a:pt x="190448" y="231481"/>
                    <a:pt x="191775" y="228764"/>
                  </a:cubicBezTo>
                  <a:close/>
                  <a:moveTo>
                    <a:pt x="169427" y="284174"/>
                  </a:moveTo>
                  <a:cubicBezTo>
                    <a:pt x="170156" y="289742"/>
                    <a:pt x="173340" y="294315"/>
                    <a:pt x="178313" y="296303"/>
                  </a:cubicBezTo>
                  <a:cubicBezTo>
                    <a:pt x="183419" y="298358"/>
                    <a:pt x="188923" y="297165"/>
                    <a:pt x="192637" y="292724"/>
                  </a:cubicBezTo>
                  <a:cubicBezTo>
                    <a:pt x="199334" y="284837"/>
                    <a:pt x="205966" y="276817"/>
                    <a:pt x="212464" y="268731"/>
                  </a:cubicBezTo>
                  <a:cubicBezTo>
                    <a:pt x="217371" y="262567"/>
                    <a:pt x="216510" y="254812"/>
                    <a:pt x="210806" y="250239"/>
                  </a:cubicBezTo>
                  <a:cubicBezTo>
                    <a:pt x="205037" y="245599"/>
                    <a:pt x="197477" y="246527"/>
                    <a:pt x="192438" y="252625"/>
                  </a:cubicBezTo>
                  <a:cubicBezTo>
                    <a:pt x="185873" y="260446"/>
                    <a:pt x="179308" y="268267"/>
                    <a:pt x="173074" y="276353"/>
                  </a:cubicBezTo>
                  <a:cubicBezTo>
                    <a:pt x="171284" y="278540"/>
                    <a:pt x="170621" y="281589"/>
                    <a:pt x="169427" y="284174"/>
                  </a:cubicBezTo>
                  <a:close/>
                  <a:moveTo>
                    <a:pt x="149400" y="218226"/>
                  </a:moveTo>
                  <a:cubicBezTo>
                    <a:pt x="149335" y="212989"/>
                    <a:pt x="145555" y="208151"/>
                    <a:pt x="139984" y="206163"/>
                  </a:cubicBezTo>
                  <a:cubicBezTo>
                    <a:pt x="134746" y="204307"/>
                    <a:pt x="130501" y="205500"/>
                    <a:pt x="126788" y="209874"/>
                  </a:cubicBezTo>
                  <a:cubicBezTo>
                    <a:pt x="123605" y="213652"/>
                    <a:pt x="120488" y="217497"/>
                    <a:pt x="117305" y="221274"/>
                  </a:cubicBezTo>
                  <a:cubicBezTo>
                    <a:pt x="113194" y="226179"/>
                    <a:pt x="112597" y="229957"/>
                    <a:pt x="115183" y="234729"/>
                  </a:cubicBezTo>
                  <a:cubicBezTo>
                    <a:pt x="117836" y="239700"/>
                    <a:pt x="123937" y="242882"/>
                    <a:pt x="129175" y="242086"/>
                  </a:cubicBezTo>
                  <a:cubicBezTo>
                    <a:pt x="134812" y="241291"/>
                    <a:pt x="149467" y="223992"/>
                    <a:pt x="149400" y="218226"/>
                  </a:cubicBezTo>
                  <a:close/>
                  <a:moveTo>
                    <a:pt x="200793" y="304853"/>
                  </a:moveTo>
                  <a:cubicBezTo>
                    <a:pt x="200395" y="311548"/>
                    <a:pt x="204109" y="317049"/>
                    <a:pt x="209613" y="319170"/>
                  </a:cubicBezTo>
                  <a:cubicBezTo>
                    <a:pt x="214984" y="321291"/>
                    <a:pt x="219029" y="320164"/>
                    <a:pt x="223141" y="315392"/>
                  </a:cubicBezTo>
                  <a:cubicBezTo>
                    <a:pt x="224865" y="313403"/>
                    <a:pt x="226523" y="311349"/>
                    <a:pt x="228180" y="309360"/>
                  </a:cubicBezTo>
                  <a:cubicBezTo>
                    <a:pt x="232690" y="303793"/>
                    <a:pt x="232226" y="297496"/>
                    <a:pt x="226854" y="292790"/>
                  </a:cubicBezTo>
                  <a:cubicBezTo>
                    <a:pt x="223075" y="289476"/>
                    <a:pt x="218499" y="286958"/>
                    <a:pt x="213791" y="289675"/>
                  </a:cubicBezTo>
                  <a:cubicBezTo>
                    <a:pt x="207424" y="293321"/>
                    <a:pt x="203181" y="299219"/>
                    <a:pt x="200793" y="304853"/>
                  </a:cubicBez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8D07F1F3-599A-3A46-AE37-A7C088146F7A}"/>
              </a:ext>
            </a:extLst>
          </p:cNvPr>
          <p:cNvGrpSpPr/>
          <p:nvPr/>
        </p:nvGrpSpPr>
        <p:grpSpPr>
          <a:xfrm>
            <a:off x="2768107" y="3965296"/>
            <a:ext cx="707232" cy="706878"/>
            <a:chOff x="2629984" y="4857666"/>
            <a:chExt cx="771788" cy="771402"/>
          </a:xfrm>
        </p:grpSpPr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62D10AF5-49C4-574D-A4DD-B509644B38BE}"/>
                </a:ext>
              </a:extLst>
            </p:cNvPr>
            <p:cNvSpPr/>
            <p:nvPr/>
          </p:nvSpPr>
          <p:spPr>
            <a:xfrm>
              <a:off x="2629984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405C2A2F-D227-D047-AD52-069021166A18}"/>
                </a:ext>
              </a:extLst>
            </p:cNvPr>
            <p:cNvSpPr/>
            <p:nvPr/>
          </p:nvSpPr>
          <p:spPr>
            <a:xfrm>
              <a:off x="2672019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36" name="Gráfico 3">
              <a:extLst>
                <a:ext uri="{FF2B5EF4-FFF2-40B4-BE49-F238E27FC236}">
                  <a16:creationId xmlns:a16="http://schemas.microsoft.com/office/drawing/2014/main" id="{1207508D-8889-614B-B242-268C99D991CD}"/>
                </a:ext>
              </a:extLst>
            </p:cNvPr>
            <p:cNvGrpSpPr/>
            <p:nvPr/>
          </p:nvGrpSpPr>
          <p:grpSpPr>
            <a:xfrm>
              <a:off x="2823113" y="5050639"/>
              <a:ext cx="385529" cy="385398"/>
              <a:chOff x="5098186" y="3746169"/>
              <a:chExt cx="421483" cy="421341"/>
            </a:xfrm>
            <a:noFill/>
          </p:grpSpPr>
          <p:sp>
            <p:nvSpPr>
              <p:cNvPr id="137" name="Forma libre 136">
                <a:extLst>
                  <a:ext uri="{FF2B5EF4-FFF2-40B4-BE49-F238E27FC236}">
                    <a16:creationId xmlns:a16="http://schemas.microsoft.com/office/drawing/2014/main" id="{D43616E1-93B5-6040-BD8D-EA22899A5A5B}"/>
                  </a:ext>
                </a:extLst>
              </p:cNvPr>
              <p:cNvSpPr/>
              <p:nvPr/>
            </p:nvSpPr>
            <p:spPr>
              <a:xfrm>
                <a:off x="5168411" y="3910676"/>
                <a:ext cx="252917" cy="221706"/>
              </a:xfrm>
              <a:custGeom>
                <a:avLst/>
                <a:gdLst>
                  <a:gd name="connsiteX0" fmla="*/ 0 w 252917"/>
                  <a:gd name="connsiteY0" fmla="*/ 80862 h 221706"/>
                  <a:gd name="connsiteX1" fmla="*/ 0 w 252917"/>
                  <a:gd name="connsiteY1" fmla="*/ 221706 h 221706"/>
                  <a:gd name="connsiteX2" fmla="*/ 81432 w 252917"/>
                  <a:gd name="connsiteY2" fmla="*/ 221706 h 221706"/>
                  <a:gd name="connsiteX3" fmla="*/ 162599 w 252917"/>
                  <a:gd name="connsiteY3" fmla="*/ 221706 h 221706"/>
                  <a:gd name="connsiteX4" fmla="*/ 252918 w 252917"/>
                  <a:gd name="connsiteY4" fmla="*/ 221706 h 221706"/>
                  <a:gd name="connsiteX5" fmla="*/ 252918 w 252917"/>
                  <a:gd name="connsiteY5" fmla="*/ 169610 h 221706"/>
                  <a:gd name="connsiteX6" fmla="*/ 252918 w 252917"/>
                  <a:gd name="connsiteY6" fmla="*/ 32146 h 221706"/>
                  <a:gd name="connsiteX7" fmla="*/ 252918 w 252917"/>
                  <a:gd name="connsiteY7" fmla="*/ 23728 h 221706"/>
                  <a:gd name="connsiteX8" fmla="*/ 252918 w 252917"/>
                  <a:gd name="connsiteY8" fmla="*/ 0 h 2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7" h="221706">
                    <a:moveTo>
                      <a:pt x="0" y="80862"/>
                    </a:moveTo>
                    <a:lnTo>
                      <a:pt x="0" y="221706"/>
                    </a:lnTo>
                    <a:lnTo>
                      <a:pt x="81432" y="221706"/>
                    </a:lnTo>
                    <a:lnTo>
                      <a:pt x="162599" y="221706"/>
                    </a:lnTo>
                    <a:lnTo>
                      <a:pt x="252918" y="221706"/>
                    </a:lnTo>
                    <a:lnTo>
                      <a:pt x="252918" y="169610"/>
                    </a:lnTo>
                    <a:lnTo>
                      <a:pt x="252918" y="32146"/>
                    </a:lnTo>
                    <a:lnTo>
                      <a:pt x="252918" y="23728"/>
                    </a:lnTo>
                    <a:lnTo>
                      <a:pt x="252918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8" name="Forma libre 137">
                <a:extLst>
                  <a:ext uri="{FF2B5EF4-FFF2-40B4-BE49-F238E27FC236}">
                    <a16:creationId xmlns:a16="http://schemas.microsoft.com/office/drawing/2014/main" id="{CCBFA609-55D9-1B46-B180-C3CC2927B441}"/>
                  </a:ext>
                </a:extLst>
              </p:cNvPr>
              <p:cNvSpPr/>
              <p:nvPr/>
            </p:nvSpPr>
            <p:spPr>
              <a:xfrm>
                <a:off x="5168411" y="3781297"/>
                <a:ext cx="252917" cy="210173"/>
              </a:xfrm>
              <a:custGeom>
                <a:avLst/>
                <a:gdLst>
                  <a:gd name="connsiteX0" fmla="*/ 252918 w 252917"/>
                  <a:gd name="connsiteY0" fmla="*/ 60447 h 210173"/>
                  <a:gd name="connsiteX1" fmla="*/ 252918 w 252917"/>
                  <a:gd name="connsiteY1" fmla="*/ 28103 h 210173"/>
                  <a:gd name="connsiteX2" fmla="*/ 252918 w 252917"/>
                  <a:gd name="connsiteY2" fmla="*/ 0 h 210173"/>
                  <a:gd name="connsiteX3" fmla="*/ 164456 w 252917"/>
                  <a:gd name="connsiteY3" fmla="*/ 0 h 210173"/>
                  <a:gd name="connsiteX4" fmla="*/ 83355 w 252917"/>
                  <a:gd name="connsiteY4" fmla="*/ 0 h 210173"/>
                  <a:gd name="connsiteX5" fmla="*/ 0 w 252917"/>
                  <a:gd name="connsiteY5" fmla="*/ 0 h 210173"/>
                  <a:gd name="connsiteX6" fmla="*/ 0 w 252917"/>
                  <a:gd name="connsiteY6" fmla="*/ 48119 h 210173"/>
                  <a:gd name="connsiteX7" fmla="*/ 0 w 252917"/>
                  <a:gd name="connsiteY7" fmla="*/ 210173 h 2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17" h="210173">
                    <a:moveTo>
                      <a:pt x="252918" y="60447"/>
                    </a:moveTo>
                    <a:lnTo>
                      <a:pt x="252918" y="28103"/>
                    </a:lnTo>
                    <a:lnTo>
                      <a:pt x="252918" y="0"/>
                    </a:lnTo>
                    <a:lnTo>
                      <a:pt x="164456" y="0"/>
                    </a:lnTo>
                    <a:lnTo>
                      <a:pt x="83355" y="0"/>
                    </a:lnTo>
                    <a:lnTo>
                      <a:pt x="0" y="0"/>
                    </a:lnTo>
                    <a:lnTo>
                      <a:pt x="0" y="48119"/>
                    </a:lnTo>
                    <a:lnTo>
                      <a:pt x="0" y="210173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9" name="Forma libre 138">
                <a:extLst>
                  <a:ext uri="{FF2B5EF4-FFF2-40B4-BE49-F238E27FC236}">
                    <a16:creationId xmlns:a16="http://schemas.microsoft.com/office/drawing/2014/main" id="{19564CAB-B24A-C644-BE8A-435E7C062F1D}"/>
                  </a:ext>
                </a:extLst>
              </p:cNvPr>
              <p:cNvSpPr/>
              <p:nvPr/>
            </p:nvSpPr>
            <p:spPr>
              <a:xfrm>
                <a:off x="5098186" y="3845589"/>
                <a:ext cx="42108" cy="97298"/>
              </a:xfrm>
              <a:custGeom>
                <a:avLst/>
                <a:gdLst>
                  <a:gd name="connsiteX0" fmla="*/ 42109 w 42108"/>
                  <a:gd name="connsiteY0" fmla="*/ 0 h 97298"/>
                  <a:gd name="connsiteX1" fmla="*/ 0 w 42108"/>
                  <a:gd name="connsiteY1" fmla="*/ 24325 h 97298"/>
                  <a:gd name="connsiteX2" fmla="*/ 42109 w 42108"/>
                  <a:gd name="connsiteY2" fmla="*/ 97299 h 9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8" h="97298">
                    <a:moveTo>
                      <a:pt x="42109" y="0"/>
                    </a:moveTo>
                    <a:lnTo>
                      <a:pt x="0" y="24325"/>
                    </a:lnTo>
                    <a:lnTo>
                      <a:pt x="42109" y="97299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0" name="Forma libre 139">
                <a:extLst>
                  <a:ext uri="{FF2B5EF4-FFF2-40B4-BE49-F238E27FC236}">
                    <a16:creationId xmlns:a16="http://schemas.microsoft.com/office/drawing/2014/main" id="{C21492CB-2BD5-7943-95BD-01AF889BCB46}"/>
                  </a:ext>
                </a:extLst>
              </p:cNvPr>
              <p:cNvSpPr/>
              <p:nvPr/>
            </p:nvSpPr>
            <p:spPr>
              <a:xfrm>
                <a:off x="5251767" y="3746169"/>
                <a:ext cx="81100" cy="35128"/>
              </a:xfrm>
              <a:custGeom>
                <a:avLst/>
                <a:gdLst>
                  <a:gd name="connsiteX0" fmla="*/ 81101 w 81100"/>
                  <a:gd name="connsiteY0" fmla="*/ 35128 h 35128"/>
                  <a:gd name="connsiteX1" fmla="*/ 60809 w 81100"/>
                  <a:gd name="connsiteY1" fmla="*/ 0 h 35128"/>
                  <a:gd name="connsiteX2" fmla="*/ 0 w 81100"/>
                  <a:gd name="connsiteY2" fmla="*/ 35128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00" h="35128">
                    <a:moveTo>
                      <a:pt x="81101" y="35128"/>
                    </a:moveTo>
                    <a:lnTo>
                      <a:pt x="60809" y="0"/>
                    </a:lnTo>
                    <a:lnTo>
                      <a:pt x="0" y="35128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1" name="Forma libre 140">
                <a:extLst>
                  <a:ext uri="{FF2B5EF4-FFF2-40B4-BE49-F238E27FC236}">
                    <a16:creationId xmlns:a16="http://schemas.microsoft.com/office/drawing/2014/main" id="{60139B8B-EFD5-5D45-B43F-70D6B143A36E}"/>
                  </a:ext>
                </a:extLst>
              </p:cNvPr>
              <p:cNvSpPr/>
              <p:nvPr/>
            </p:nvSpPr>
            <p:spPr>
              <a:xfrm>
                <a:off x="5449446" y="3982987"/>
                <a:ext cx="35145" cy="81060"/>
              </a:xfrm>
              <a:custGeom>
                <a:avLst/>
                <a:gdLst>
                  <a:gd name="connsiteX0" fmla="*/ 0 w 35145"/>
                  <a:gd name="connsiteY0" fmla="*/ 81060 h 81060"/>
                  <a:gd name="connsiteX1" fmla="*/ 35146 w 35145"/>
                  <a:gd name="connsiteY1" fmla="*/ 60779 h 81060"/>
                  <a:gd name="connsiteX2" fmla="*/ 0 w 35145"/>
                  <a:gd name="connsiteY2" fmla="*/ 0 h 8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45" h="81060">
                    <a:moveTo>
                      <a:pt x="0" y="81060"/>
                    </a:moveTo>
                    <a:lnTo>
                      <a:pt x="35146" y="60779"/>
                    </a:lnTo>
                    <a:lnTo>
                      <a:pt x="0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2" name="Forma libre 141">
                <a:extLst>
                  <a:ext uri="{FF2B5EF4-FFF2-40B4-BE49-F238E27FC236}">
                    <a16:creationId xmlns:a16="http://schemas.microsoft.com/office/drawing/2014/main" id="{EEB5F7F5-1C37-FD4E-BA0C-B77479B8F25D}"/>
                  </a:ext>
                </a:extLst>
              </p:cNvPr>
              <p:cNvSpPr/>
              <p:nvPr/>
            </p:nvSpPr>
            <p:spPr>
              <a:xfrm>
                <a:off x="5249844" y="4132382"/>
                <a:ext cx="81167" cy="35128"/>
              </a:xfrm>
              <a:custGeom>
                <a:avLst/>
                <a:gdLst>
                  <a:gd name="connsiteX0" fmla="*/ 0 w 81167"/>
                  <a:gd name="connsiteY0" fmla="*/ 0 h 35128"/>
                  <a:gd name="connsiteX1" fmla="*/ 20292 w 81167"/>
                  <a:gd name="connsiteY1" fmla="*/ 35128 h 35128"/>
                  <a:gd name="connsiteX2" fmla="*/ 81167 w 81167"/>
                  <a:gd name="connsiteY2" fmla="*/ 0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67" h="35128">
                    <a:moveTo>
                      <a:pt x="0" y="0"/>
                    </a:moveTo>
                    <a:lnTo>
                      <a:pt x="20292" y="35128"/>
                    </a:lnTo>
                    <a:lnTo>
                      <a:pt x="81167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3" name="Forma libre 142">
                <a:extLst>
                  <a:ext uri="{FF2B5EF4-FFF2-40B4-BE49-F238E27FC236}">
                    <a16:creationId xmlns:a16="http://schemas.microsoft.com/office/drawing/2014/main" id="{87FA8AAA-37EE-C34D-87AA-049CA2F70A2A}"/>
                  </a:ext>
                </a:extLst>
              </p:cNvPr>
              <p:cNvSpPr/>
              <p:nvPr/>
            </p:nvSpPr>
            <p:spPr>
              <a:xfrm>
                <a:off x="5280878" y="3802279"/>
                <a:ext cx="238790" cy="154461"/>
              </a:xfrm>
              <a:custGeom>
                <a:avLst/>
                <a:gdLst>
                  <a:gd name="connsiteX0" fmla="*/ 63064 w 238790"/>
                  <a:gd name="connsiteY0" fmla="*/ 150684 h 154461"/>
                  <a:gd name="connsiteX1" fmla="*/ 139191 w 238790"/>
                  <a:gd name="connsiteY1" fmla="*/ 106210 h 154461"/>
                  <a:gd name="connsiteX2" fmla="*/ 218037 w 238790"/>
                  <a:gd name="connsiteY2" fmla="*/ 60145 h 154461"/>
                  <a:gd name="connsiteX3" fmla="*/ 233820 w 238790"/>
                  <a:gd name="connsiteY3" fmla="*/ 50932 h 154461"/>
                  <a:gd name="connsiteX4" fmla="*/ 237467 w 238790"/>
                  <a:gd name="connsiteY4" fmla="*/ 37080 h 154461"/>
                  <a:gd name="connsiteX5" fmla="*/ 219165 w 238790"/>
                  <a:gd name="connsiteY5" fmla="*/ 5067 h 154461"/>
                  <a:gd name="connsiteX6" fmla="*/ 213130 w 238790"/>
                  <a:gd name="connsiteY6" fmla="*/ 361 h 154461"/>
                  <a:gd name="connsiteX7" fmla="*/ 205570 w 238790"/>
                  <a:gd name="connsiteY7" fmla="*/ 1355 h 154461"/>
                  <a:gd name="connsiteX8" fmla="*/ 190982 w 238790"/>
                  <a:gd name="connsiteY8" fmla="*/ 9839 h 154461"/>
                  <a:gd name="connsiteX9" fmla="*/ 140451 w 238790"/>
                  <a:gd name="connsiteY9" fmla="*/ 39400 h 154461"/>
                  <a:gd name="connsiteX10" fmla="*/ 34814 w 238790"/>
                  <a:gd name="connsiteY10" fmla="*/ 101106 h 154461"/>
                  <a:gd name="connsiteX11" fmla="*/ 19297 w 238790"/>
                  <a:gd name="connsiteY11" fmla="*/ 124834 h 154461"/>
                  <a:gd name="connsiteX12" fmla="*/ 0 w 238790"/>
                  <a:gd name="connsiteY12" fmla="*/ 154462 h 154461"/>
                  <a:gd name="connsiteX13" fmla="*/ 33422 w 238790"/>
                  <a:gd name="connsiteY13" fmla="*/ 152407 h 154461"/>
                  <a:gd name="connsiteX14" fmla="*/ 63064 w 238790"/>
                  <a:gd name="connsiteY14" fmla="*/ 150684 h 15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790" h="154461">
                    <a:moveTo>
                      <a:pt x="63064" y="150684"/>
                    </a:moveTo>
                    <a:lnTo>
                      <a:pt x="139191" y="106210"/>
                    </a:lnTo>
                    <a:lnTo>
                      <a:pt x="218037" y="60145"/>
                    </a:lnTo>
                    <a:lnTo>
                      <a:pt x="233820" y="50932"/>
                    </a:lnTo>
                    <a:cubicBezTo>
                      <a:pt x="238594" y="48149"/>
                      <a:pt x="240186" y="41918"/>
                      <a:pt x="237467" y="37080"/>
                    </a:cubicBezTo>
                    <a:lnTo>
                      <a:pt x="219165" y="5067"/>
                    </a:lnTo>
                    <a:cubicBezTo>
                      <a:pt x="217838" y="2747"/>
                      <a:pt x="215650" y="1090"/>
                      <a:pt x="213130" y="361"/>
                    </a:cubicBezTo>
                    <a:cubicBezTo>
                      <a:pt x="210544" y="-368"/>
                      <a:pt x="207825" y="29"/>
                      <a:pt x="205570" y="1355"/>
                    </a:cubicBezTo>
                    <a:lnTo>
                      <a:pt x="190982" y="9839"/>
                    </a:lnTo>
                    <a:lnTo>
                      <a:pt x="140451" y="39400"/>
                    </a:lnTo>
                    <a:lnTo>
                      <a:pt x="34814" y="101106"/>
                    </a:lnTo>
                    <a:lnTo>
                      <a:pt x="19297" y="124834"/>
                    </a:lnTo>
                    <a:lnTo>
                      <a:pt x="0" y="154462"/>
                    </a:lnTo>
                    <a:lnTo>
                      <a:pt x="33422" y="152407"/>
                    </a:lnTo>
                    <a:lnTo>
                      <a:pt x="63064" y="150684"/>
                    </a:lnTo>
                    <a:close/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4" name="Forma libre 143">
                <a:extLst>
                  <a:ext uri="{FF2B5EF4-FFF2-40B4-BE49-F238E27FC236}">
                    <a16:creationId xmlns:a16="http://schemas.microsoft.com/office/drawing/2014/main" id="{EBED4603-61C5-6A45-9E4C-70302E9D0AE5}"/>
                  </a:ext>
                </a:extLst>
              </p:cNvPr>
              <p:cNvSpPr/>
              <p:nvPr/>
            </p:nvSpPr>
            <p:spPr>
              <a:xfrm>
                <a:off x="5484791" y="3837768"/>
                <a:ext cx="14124" cy="24722"/>
              </a:xfrm>
              <a:custGeom>
                <a:avLst/>
                <a:gdLst>
                  <a:gd name="connsiteX0" fmla="*/ 14125 w 14124"/>
                  <a:gd name="connsiteY0" fmla="*/ 24722 h 24722"/>
                  <a:gd name="connsiteX1" fmla="*/ 0 w 14124"/>
                  <a:gd name="connsiteY1" fmla="*/ 0 h 2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4" h="24722">
                    <a:moveTo>
                      <a:pt x="14125" y="24722"/>
                    </a:moveTo>
                    <a:lnTo>
                      <a:pt x="0" y="0"/>
                    </a:lnTo>
                  </a:path>
                </a:pathLst>
              </a:custGeom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5" name="Forma libre 144">
                <a:extLst>
                  <a:ext uri="{FF2B5EF4-FFF2-40B4-BE49-F238E27FC236}">
                    <a16:creationId xmlns:a16="http://schemas.microsoft.com/office/drawing/2014/main" id="{9910BE38-DCE4-9B41-B531-C8C238F0C51F}"/>
                  </a:ext>
                </a:extLst>
              </p:cNvPr>
              <p:cNvSpPr/>
              <p:nvPr/>
            </p:nvSpPr>
            <p:spPr>
              <a:xfrm>
                <a:off x="5315692" y="3903518"/>
                <a:ext cx="28672" cy="49511"/>
              </a:xfrm>
              <a:custGeom>
                <a:avLst/>
                <a:gdLst>
                  <a:gd name="connsiteX0" fmla="*/ 0 w 28672"/>
                  <a:gd name="connsiteY0" fmla="*/ 0 h 49511"/>
                  <a:gd name="connsiteX1" fmla="*/ 4841 w 28672"/>
                  <a:gd name="connsiteY1" fmla="*/ 2452 h 49511"/>
                  <a:gd name="connsiteX2" fmla="*/ 28581 w 28672"/>
                  <a:gd name="connsiteY2" fmla="*/ 44010 h 49511"/>
                  <a:gd name="connsiteX3" fmla="*/ 28249 w 28672"/>
                  <a:gd name="connsiteY3" fmla="*/ 49511 h 4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72" h="49511">
                    <a:moveTo>
                      <a:pt x="0" y="0"/>
                    </a:moveTo>
                    <a:lnTo>
                      <a:pt x="4841" y="2452"/>
                    </a:lnTo>
                    <a:cubicBezTo>
                      <a:pt x="20292" y="10207"/>
                      <a:pt x="29708" y="26578"/>
                      <a:pt x="28581" y="44010"/>
                    </a:cubicBezTo>
                    <a:lnTo>
                      <a:pt x="28249" y="49511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6" name="Forma libre 145">
                <a:extLst>
                  <a:ext uri="{FF2B5EF4-FFF2-40B4-BE49-F238E27FC236}">
                    <a16:creationId xmlns:a16="http://schemas.microsoft.com/office/drawing/2014/main" id="{45ED5066-9641-D844-BD00-6D4C75032AE7}"/>
                  </a:ext>
                </a:extLst>
              </p:cNvPr>
              <p:cNvSpPr/>
              <p:nvPr/>
            </p:nvSpPr>
            <p:spPr>
              <a:xfrm>
                <a:off x="5300175" y="3927246"/>
                <a:ext cx="15431" cy="27572"/>
              </a:xfrm>
              <a:custGeom>
                <a:avLst/>
                <a:gdLst>
                  <a:gd name="connsiteX0" fmla="*/ 0 w 15431"/>
                  <a:gd name="connsiteY0" fmla="*/ 0 h 27572"/>
                  <a:gd name="connsiteX1" fmla="*/ 13130 w 15431"/>
                  <a:gd name="connsiteY1" fmla="*/ 10605 h 27572"/>
                  <a:gd name="connsiteX2" fmla="*/ 14125 w 15431"/>
                  <a:gd name="connsiteY2" fmla="*/ 27572 h 2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1" h="27572">
                    <a:moveTo>
                      <a:pt x="0" y="0"/>
                    </a:moveTo>
                    <a:cubicBezTo>
                      <a:pt x="5703" y="1525"/>
                      <a:pt x="10411" y="5435"/>
                      <a:pt x="13130" y="10605"/>
                    </a:cubicBezTo>
                    <a:cubicBezTo>
                      <a:pt x="15783" y="15841"/>
                      <a:pt x="16180" y="22071"/>
                      <a:pt x="14125" y="27572"/>
                    </a:cubicBez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61DB4BFE-F715-F04D-A066-CA78AEE22E93}"/>
              </a:ext>
            </a:extLst>
          </p:cNvPr>
          <p:cNvGrpSpPr/>
          <p:nvPr/>
        </p:nvGrpSpPr>
        <p:grpSpPr>
          <a:xfrm>
            <a:off x="802122" y="4856854"/>
            <a:ext cx="707232" cy="706878"/>
            <a:chOff x="3577374" y="4849574"/>
            <a:chExt cx="771788" cy="771402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8AB6A7-8F57-2C4F-810D-0C5669A5E349}"/>
                </a:ext>
              </a:extLst>
            </p:cNvPr>
            <p:cNvSpPr/>
            <p:nvPr/>
          </p:nvSpPr>
          <p:spPr>
            <a:xfrm>
              <a:off x="3577374" y="484957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3" y="843345"/>
                    <a:pt x="0" y="654556"/>
                    <a:pt x="0" y="421672"/>
                  </a:cubicBezTo>
                  <a:cubicBezTo>
                    <a:pt x="0" y="188789"/>
                    <a:pt x="188883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221DF5BA-A28D-F245-A92B-4D756BF499E6}"/>
                </a:ext>
              </a:extLst>
            </p:cNvPr>
            <p:cNvSpPr/>
            <p:nvPr/>
          </p:nvSpPr>
          <p:spPr>
            <a:xfrm>
              <a:off x="3619408" y="489158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50" name="Gráfico 3">
              <a:extLst>
                <a:ext uri="{FF2B5EF4-FFF2-40B4-BE49-F238E27FC236}">
                  <a16:creationId xmlns:a16="http://schemas.microsoft.com/office/drawing/2014/main" id="{EA013BEF-9706-ED43-B73E-D3D82A4C64BF}"/>
                </a:ext>
              </a:extLst>
            </p:cNvPr>
            <p:cNvGrpSpPr/>
            <p:nvPr/>
          </p:nvGrpSpPr>
          <p:grpSpPr>
            <a:xfrm>
              <a:off x="3759464" y="5037878"/>
              <a:ext cx="407670" cy="346355"/>
              <a:chOff x="5117019" y="4786895"/>
              <a:chExt cx="445689" cy="378656"/>
            </a:xfrm>
            <a:noFill/>
          </p:grpSpPr>
          <p:sp>
            <p:nvSpPr>
              <p:cNvPr id="151" name="Forma libre 150">
                <a:extLst>
                  <a:ext uri="{FF2B5EF4-FFF2-40B4-BE49-F238E27FC236}">
                    <a16:creationId xmlns:a16="http://schemas.microsoft.com/office/drawing/2014/main" id="{4008EF1C-58A9-1749-A34E-B68FB56A8ECD}"/>
                  </a:ext>
                </a:extLst>
              </p:cNvPr>
              <p:cNvSpPr/>
              <p:nvPr/>
            </p:nvSpPr>
            <p:spPr>
              <a:xfrm>
                <a:off x="5562708" y="4909380"/>
                <a:ext cx="6631" cy="256171"/>
              </a:xfrm>
              <a:custGeom>
                <a:avLst/>
                <a:gdLst>
                  <a:gd name="connsiteX0" fmla="*/ 0 w 6631"/>
                  <a:gd name="connsiteY0" fmla="*/ 256172 h 256171"/>
                  <a:gd name="connsiteX1" fmla="*/ 0 w 6631"/>
                  <a:gd name="connsiteY1" fmla="*/ 0 h 25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56171">
                    <a:moveTo>
                      <a:pt x="0" y="256172"/>
                    </a:moveTo>
                    <a:lnTo>
                      <a:pt x="0" y="0"/>
                    </a:lnTo>
                  </a:path>
                </a:pathLst>
              </a:custGeom>
              <a:noFill/>
              <a:ln w="13253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grpSp>
            <p:nvGrpSpPr>
              <p:cNvPr id="152" name="Gráfico 3">
                <a:extLst>
                  <a:ext uri="{FF2B5EF4-FFF2-40B4-BE49-F238E27FC236}">
                    <a16:creationId xmlns:a16="http://schemas.microsoft.com/office/drawing/2014/main" id="{84440136-760E-644D-AF66-5C8295D37002}"/>
                  </a:ext>
                </a:extLst>
              </p:cNvPr>
              <p:cNvGrpSpPr/>
              <p:nvPr/>
            </p:nvGrpSpPr>
            <p:grpSpPr>
              <a:xfrm>
                <a:off x="5117019" y="4786895"/>
                <a:ext cx="445689" cy="378656"/>
                <a:chOff x="5117019" y="4786895"/>
                <a:chExt cx="445689" cy="378656"/>
              </a:xfrm>
              <a:noFill/>
            </p:grpSpPr>
            <p:sp>
              <p:nvSpPr>
                <p:cNvPr id="153" name="Forma libre 152">
                  <a:extLst>
                    <a:ext uri="{FF2B5EF4-FFF2-40B4-BE49-F238E27FC236}">
                      <a16:creationId xmlns:a16="http://schemas.microsoft.com/office/drawing/2014/main" id="{BA290D5E-8E22-D341-9BBD-5C2967D6B920}"/>
                    </a:ext>
                  </a:extLst>
                </p:cNvPr>
                <p:cNvSpPr/>
                <p:nvPr/>
              </p:nvSpPr>
              <p:spPr>
                <a:xfrm>
                  <a:off x="5473584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4" name="Forma libre 153">
                  <a:extLst>
                    <a:ext uri="{FF2B5EF4-FFF2-40B4-BE49-F238E27FC236}">
                      <a16:creationId xmlns:a16="http://schemas.microsoft.com/office/drawing/2014/main" id="{A7925EB4-AC74-D546-903E-F335150D8996}"/>
                    </a:ext>
                  </a:extLst>
                </p:cNvPr>
                <p:cNvSpPr/>
                <p:nvPr/>
              </p:nvSpPr>
              <p:spPr>
                <a:xfrm>
                  <a:off x="5384393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5" name="Forma libre 154">
                  <a:extLst>
                    <a:ext uri="{FF2B5EF4-FFF2-40B4-BE49-F238E27FC236}">
                      <a16:creationId xmlns:a16="http://schemas.microsoft.com/office/drawing/2014/main" id="{86D09990-73A1-7B4B-A313-B21B23D2971C}"/>
                    </a:ext>
                  </a:extLst>
                </p:cNvPr>
                <p:cNvSpPr/>
                <p:nvPr/>
              </p:nvSpPr>
              <p:spPr>
                <a:xfrm>
                  <a:off x="5250706" y="4953921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6" name="Forma libre 155">
                  <a:extLst>
                    <a:ext uri="{FF2B5EF4-FFF2-40B4-BE49-F238E27FC236}">
                      <a16:creationId xmlns:a16="http://schemas.microsoft.com/office/drawing/2014/main" id="{6A7CFCE3-2B4B-7243-9A96-56B2362BA574}"/>
                    </a:ext>
                  </a:extLst>
                </p:cNvPr>
                <p:cNvSpPr/>
                <p:nvPr/>
              </p:nvSpPr>
              <p:spPr>
                <a:xfrm>
                  <a:off x="5206144" y="4953921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7" name="Forma libre 156">
                  <a:extLst>
                    <a:ext uri="{FF2B5EF4-FFF2-40B4-BE49-F238E27FC236}">
                      <a16:creationId xmlns:a16="http://schemas.microsoft.com/office/drawing/2014/main" id="{6D711275-4B45-054C-8E80-AE8652E63E42}"/>
                    </a:ext>
                  </a:extLst>
                </p:cNvPr>
                <p:cNvSpPr/>
                <p:nvPr/>
              </p:nvSpPr>
              <p:spPr>
                <a:xfrm>
                  <a:off x="5161581" y="4953921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8" name="Forma libre 157">
                  <a:extLst>
                    <a:ext uri="{FF2B5EF4-FFF2-40B4-BE49-F238E27FC236}">
                      <a16:creationId xmlns:a16="http://schemas.microsoft.com/office/drawing/2014/main" id="{94F9D32C-ADF1-A743-884F-A42A33231A2E}"/>
                    </a:ext>
                  </a:extLst>
                </p:cNvPr>
                <p:cNvSpPr/>
                <p:nvPr/>
              </p:nvSpPr>
              <p:spPr>
                <a:xfrm>
                  <a:off x="5250706" y="505413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9" name="Forma libre 158">
                  <a:extLst>
                    <a:ext uri="{FF2B5EF4-FFF2-40B4-BE49-F238E27FC236}">
                      <a16:creationId xmlns:a16="http://schemas.microsoft.com/office/drawing/2014/main" id="{6CAC94F9-D971-E04D-AB04-DC372654AFAE}"/>
                    </a:ext>
                  </a:extLst>
                </p:cNvPr>
                <p:cNvSpPr/>
                <p:nvPr/>
              </p:nvSpPr>
              <p:spPr>
                <a:xfrm>
                  <a:off x="5206144" y="5054136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0" name="Forma libre 159">
                  <a:extLst>
                    <a:ext uri="{FF2B5EF4-FFF2-40B4-BE49-F238E27FC236}">
                      <a16:creationId xmlns:a16="http://schemas.microsoft.com/office/drawing/2014/main" id="{93D7568E-461F-E845-BAB1-1AADA4087120}"/>
                    </a:ext>
                  </a:extLst>
                </p:cNvPr>
                <p:cNvSpPr/>
                <p:nvPr/>
              </p:nvSpPr>
              <p:spPr>
                <a:xfrm>
                  <a:off x="5161581" y="5054136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1" name="Forma libre 160">
                  <a:extLst>
                    <a:ext uri="{FF2B5EF4-FFF2-40B4-BE49-F238E27FC236}">
                      <a16:creationId xmlns:a16="http://schemas.microsoft.com/office/drawing/2014/main" id="{992D7677-936A-104F-8C3E-8E88C0D6B704}"/>
                    </a:ext>
                  </a:extLst>
                </p:cNvPr>
                <p:cNvSpPr/>
                <p:nvPr/>
              </p:nvSpPr>
              <p:spPr>
                <a:xfrm>
                  <a:off x="5417881" y="4853705"/>
                  <a:ext cx="66843" cy="66810"/>
                </a:xfrm>
                <a:custGeom>
                  <a:avLst/>
                  <a:gdLst>
                    <a:gd name="connsiteX0" fmla="*/ 66844 w 66843"/>
                    <a:gd name="connsiteY0" fmla="*/ 33405 h 66810"/>
                    <a:gd name="connsiteX1" fmla="*/ 33422 w 66843"/>
                    <a:gd name="connsiteY1" fmla="*/ 66810 h 66810"/>
                    <a:gd name="connsiteX2" fmla="*/ 0 w 66843"/>
                    <a:gd name="connsiteY2" fmla="*/ 33405 h 66810"/>
                    <a:gd name="connsiteX3" fmla="*/ 33422 w 66843"/>
                    <a:gd name="connsiteY3" fmla="*/ 0 h 66810"/>
                    <a:gd name="connsiteX4" fmla="*/ 66844 w 66843"/>
                    <a:gd name="connsiteY4" fmla="*/ 33405 h 66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43" h="66810">
                      <a:moveTo>
                        <a:pt x="66844" y="33405"/>
                      </a:moveTo>
                      <a:cubicBezTo>
                        <a:pt x="66844" y="51854"/>
                        <a:pt x="51880" y="66810"/>
                        <a:pt x="33422" y="66810"/>
                      </a:cubicBezTo>
                      <a:cubicBezTo>
                        <a:pt x="14964" y="66810"/>
                        <a:pt x="0" y="51854"/>
                        <a:pt x="0" y="33405"/>
                      </a:cubicBezTo>
                      <a:cubicBezTo>
                        <a:pt x="0" y="14956"/>
                        <a:pt x="14964" y="0"/>
                        <a:pt x="33422" y="0"/>
                      </a:cubicBezTo>
                      <a:cubicBezTo>
                        <a:pt x="51880" y="0"/>
                        <a:pt x="66844" y="14956"/>
                        <a:pt x="66844" y="33405"/>
                      </a:cubicBez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2" name="Forma libre 161">
                  <a:extLst>
                    <a:ext uri="{FF2B5EF4-FFF2-40B4-BE49-F238E27FC236}">
                      <a16:creationId xmlns:a16="http://schemas.microsoft.com/office/drawing/2014/main" id="{885FD933-FB2F-1347-982C-B40518B05323}"/>
                    </a:ext>
                  </a:extLst>
                </p:cNvPr>
                <p:cNvSpPr/>
                <p:nvPr/>
              </p:nvSpPr>
              <p:spPr>
                <a:xfrm>
                  <a:off x="5339830" y="4786895"/>
                  <a:ext cx="222877" cy="378656"/>
                </a:xfrm>
                <a:custGeom>
                  <a:avLst/>
                  <a:gdLst>
                    <a:gd name="connsiteX0" fmla="*/ 0 w 222877"/>
                    <a:gd name="connsiteY0" fmla="*/ 378657 h 378656"/>
                    <a:gd name="connsiteX1" fmla="*/ 0 w 222877"/>
                    <a:gd name="connsiteY1" fmla="*/ 122485 h 378656"/>
                    <a:gd name="connsiteX2" fmla="*/ 0 w 222877"/>
                    <a:gd name="connsiteY2" fmla="*/ 111350 h 378656"/>
                    <a:gd name="connsiteX3" fmla="*/ 77984 w 222877"/>
                    <a:gd name="connsiteY3" fmla="*/ 33405 h 378656"/>
                    <a:gd name="connsiteX4" fmla="*/ 111472 w 222877"/>
                    <a:gd name="connsiteY4" fmla="*/ 0 h 378656"/>
                    <a:gd name="connsiteX5" fmla="*/ 144894 w 222877"/>
                    <a:gd name="connsiteY5" fmla="*/ 33405 h 378656"/>
                    <a:gd name="connsiteX6" fmla="*/ 222878 w 222877"/>
                    <a:gd name="connsiteY6" fmla="*/ 111350 h 378656"/>
                    <a:gd name="connsiteX7" fmla="*/ 222878 w 222877"/>
                    <a:gd name="connsiteY7" fmla="*/ 122485 h 378656"/>
                    <a:gd name="connsiteX8" fmla="*/ 222878 w 222877"/>
                    <a:gd name="connsiteY8" fmla="*/ 378657 h 37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877" h="378656">
                      <a:moveTo>
                        <a:pt x="0" y="378657"/>
                      </a:moveTo>
                      <a:lnTo>
                        <a:pt x="0" y="122485"/>
                      </a:lnTo>
                      <a:lnTo>
                        <a:pt x="0" y="111350"/>
                      </a:lnTo>
                      <a:lnTo>
                        <a:pt x="77984" y="33405"/>
                      </a:lnTo>
                      <a:lnTo>
                        <a:pt x="111472" y="0"/>
                      </a:lnTo>
                      <a:lnTo>
                        <a:pt x="144894" y="33405"/>
                      </a:lnTo>
                      <a:lnTo>
                        <a:pt x="222878" y="111350"/>
                      </a:lnTo>
                      <a:lnTo>
                        <a:pt x="222878" y="122485"/>
                      </a:lnTo>
                      <a:lnTo>
                        <a:pt x="222878" y="378657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3" name="Forma libre 162">
                  <a:extLst>
                    <a:ext uri="{FF2B5EF4-FFF2-40B4-BE49-F238E27FC236}">
                      <a16:creationId xmlns:a16="http://schemas.microsoft.com/office/drawing/2014/main" id="{CFE0A047-49D7-3A4A-BC03-F4B1F65639D0}"/>
                    </a:ext>
                  </a:extLst>
                </p:cNvPr>
                <p:cNvSpPr/>
                <p:nvPr/>
              </p:nvSpPr>
              <p:spPr>
                <a:xfrm>
                  <a:off x="5384393" y="5065271"/>
                  <a:ext cx="133753" cy="100281"/>
                </a:xfrm>
                <a:custGeom>
                  <a:avLst/>
                  <a:gdLst>
                    <a:gd name="connsiteX0" fmla="*/ 0 w 133753"/>
                    <a:gd name="connsiteY0" fmla="*/ 100281 h 100281"/>
                    <a:gd name="connsiteX1" fmla="*/ 0 w 133753"/>
                    <a:gd name="connsiteY1" fmla="*/ 0 h 100281"/>
                    <a:gd name="connsiteX2" fmla="*/ 65981 w 133753"/>
                    <a:gd name="connsiteY2" fmla="*/ 0 h 100281"/>
                    <a:gd name="connsiteX3" fmla="*/ 66910 w 133753"/>
                    <a:gd name="connsiteY3" fmla="*/ 0 h 100281"/>
                    <a:gd name="connsiteX4" fmla="*/ 67772 w 133753"/>
                    <a:gd name="connsiteY4" fmla="*/ 0 h 100281"/>
                    <a:gd name="connsiteX5" fmla="*/ 133753 w 133753"/>
                    <a:gd name="connsiteY5" fmla="*/ 0 h 100281"/>
                    <a:gd name="connsiteX6" fmla="*/ 133753 w 133753"/>
                    <a:gd name="connsiteY6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753" h="100281">
                      <a:moveTo>
                        <a:pt x="0" y="100281"/>
                      </a:moveTo>
                      <a:lnTo>
                        <a:pt x="0" y="0"/>
                      </a:lnTo>
                      <a:lnTo>
                        <a:pt x="65981" y="0"/>
                      </a:lnTo>
                      <a:lnTo>
                        <a:pt x="66910" y="0"/>
                      </a:lnTo>
                      <a:lnTo>
                        <a:pt x="67772" y="0"/>
                      </a:lnTo>
                      <a:lnTo>
                        <a:pt x="133753" y="0"/>
                      </a:lnTo>
                      <a:lnTo>
                        <a:pt x="133753" y="100281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4" name="Forma libre 163">
                  <a:extLst>
                    <a:ext uri="{FF2B5EF4-FFF2-40B4-BE49-F238E27FC236}">
                      <a16:creationId xmlns:a16="http://schemas.microsoft.com/office/drawing/2014/main" id="{C7DFAF07-FB25-D746-B856-10C6D4E7E484}"/>
                    </a:ext>
                  </a:extLst>
                </p:cNvPr>
                <p:cNvSpPr/>
                <p:nvPr/>
              </p:nvSpPr>
              <p:spPr>
                <a:xfrm>
                  <a:off x="5451303" y="5065271"/>
                  <a:ext cx="6631" cy="100281"/>
                </a:xfrm>
                <a:custGeom>
                  <a:avLst/>
                  <a:gdLst>
                    <a:gd name="connsiteX0" fmla="*/ 0 w 6631"/>
                    <a:gd name="connsiteY0" fmla="*/ 0 h 100281"/>
                    <a:gd name="connsiteX1" fmla="*/ 0 w 6631"/>
                    <a:gd name="connsiteY1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31" h="100281">
                      <a:moveTo>
                        <a:pt x="0" y="0"/>
                      </a:moveTo>
                      <a:lnTo>
                        <a:pt x="0" y="100281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5" name="Forma libre 164">
                  <a:extLst>
                    <a:ext uri="{FF2B5EF4-FFF2-40B4-BE49-F238E27FC236}">
                      <a16:creationId xmlns:a16="http://schemas.microsoft.com/office/drawing/2014/main" id="{64E019B0-D2EE-2B46-B75E-EDD392B52140}"/>
                    </a:ext>
                  </a:extLst>
                </p:cNvPr>
                <p:cNvSpPr/>
                <p:nvPr/>
              </p:nvSpPr>
              <p:spPr>
                <a:xfrm>
                  <a:off x="5117019" y="4909380"/>
                  <a:ext cx="178249" cy="6627"/>
                </a:xfrm>
                <a:custGeom>
                  <a:avLst/>
                  <a:gdLst>
                    <a:gd name="connsiteX0" fmla="*/ 0 w 178249"/>
                    <a:gd name="connsiteY0" fmla="*/ 0 h 6627"/>
                    <a:gd name="connsiteX1" fmla="*/ 178249 w 178249"/>
                    <a:gd name="connsiteY1" fmla="*/ 0 h 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249" h="6627">
                      <a:moveTo>
                        <a:pt x="0" y="0"/>
                      </a:moveTo>
                      <a:lnTo>
                        <a:pt x="178249" y="0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6" name="Forma libre 165">
                  <a:extLst>
                    <a:ext uri="{FF2B5EF4-FFF2-40B4-BE49-F238E27FC236}">
                      <a16:creationId xmlns:a16="http://schemas.microsoft.com/office/drawing/2014/main" id="{D1E36E5B-231B-7441-8B11-3A3D7BAA42BC}"/>
                    </a:ext>
                  </a:extLst>
                </p:cNvPr>
                <p:cNvSpPr/>
                <p:nvPr/>
              </p:nvSpPr>
              <p:spPr>
                <a:xfrm>
                  <a:off x="5117019" y="4820300"/>
                  <a:ext cx="445689" cy="345251"/>
                </a:xfrm>
                <a:custGeom>
                  <a:avLst/>
                  <a:gdLst>
                    <a:gd name="connsiteX0" fmla="*/ 245093 w 445689"/>
                    <a:gd name="connsiteY0" fmla="*/ 0 h 345251"/>
                    <a:gd name="connsiteX1" fmla="*/ 66844 w 445689"/>
                    <a:gd name="connsiteY1" fmla="*/ 0 h 345251"/>
                    <a:gd name="connsiteX2" fmla="*/ 0 w 445689"/>
                    <a:gd name="connsiteY2" fmla="*/ 89080 h 345251"/>
                    <a:gd name="connsiteX3" fmla="*/ 0 w 445689"/>
                    <a:gd name="connsiteY3" fmla="*/ 345252 h 345251"/>
                    <a:gd name="connsiteX4" fmla="*/ 222811 w 445689"/>
                    <a:gd name="connsiteY4" fmla="*/ 345252 h 345251"/>
                    <a:gd name="connsiteX5" fmla="*/ 267374 w 445689"/>
                    <a:gd name="connsiteY5" fmla="*/ 345252 h 345251"/>
                    <a:gd name="connsiteX6" fmla="*/ 334284 w 445689"/>
                    <a:gd name="connsiteY6" fmla="*/ 345252 h 345251"/>
                    <a:gd name="connsiteX7" fmla="*/ 401127 w 445689"/>
                    <a:gd name="connsiteY7" fmla="*/ 345252 h 345251"/>
                    <a:gd name="connsiteX8" fmla="*/ 445689 w 445689"/>
                    <a:gd name="connsiteY8" fmla="*/ 345252 h 345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5689" h="345251">
                      <a:moveTo>
                        <a:pt x="245093" y="0"/>
                      </a:moveTo>
                      <a:lnTo>
                        <a:pt x="66844" y="0"/>
                      </a:lnTo>
                      <a:lnTo>
                        <a:pt x="0" y="89080"/>
                      </a:lnTo>
                      <a:lnTo>
                        <a:pt x="0" y="345252"/>
                      </a:lnTo>
                      <a:lnTo>
                        <a:pt x="222811" y="345252"/>
                      </a:lnTo>
                      <a:lnTo>
                        <a:pt x="267374" y="345252"/>
                      </a:lnTo>
                      <a:lnTo>
                        <a:pt x="334284" y="345252"/>
                      </a:lnTo>
                      <a:lnTo>
                        <a:pt x="401127" y="345252"/>
                      </a:lnTo>
                      <a:lnTo>
                        <a:pt x="445689" y="345252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8F10120D-2594-8743-A875-738914DF8F03}"/>
              </a:ext>
            </a:extLst>
          </p:cNvPr>
          <p:cNvGrpSpPr/>
          <p:nvPr/>
        </p:nvGrpSpPr>
        <p:grpSpPr>
          <a:xfrm>
            <a:off x="2768107" y="3070742"/>
            <a:ext cx="707232" cy="706878"/>
            <a:chOff x="2614032" y="3914207"/>
            <a:chExt cx="771788" cy="771402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01C1293E-CBB6-B342-9BF5-7C16F7644137}"/>
                </a:ext>
              </a:extLst>
            </p:cNvPr>
            <p:cNvSpPr/>
            <p:nvPr/>
          </p:nvSpPr>
          <p:spPr>
            <a:xfrm>
              <a:off x="2614032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765F8141-45EC-774B-A8C9-9D69D55FD04E}"/>
                </a:ext>
              </a:extLst>
            </p:cNvPr>
            <p:cNvSpPr/>
            <p:nvPr/>
          </p:nvSpPr>
          <p:spPr>
            <a:xfrm>
              <a:off x="2656066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70" name="Gráfico 3">
              <a:extLst>
                <a:ext uri="{FF2B5EF4-FFF2-40B4-BE49-F238E27FC236}">
                  <a16:creationId xmlns:a16="http://schemas.microsoft.com/office/drawing/2014/main" id="{C65DC17F-E602-D04D-9C0B-A063A6A5D09B}"/>
                </a:ext>
              </a:extLst>
            </p:cNvPr>
            <p:cNvGrpSpPr/>
            <p:nvPr/>
          </p:nvGrpSpPr>
          <p:grpSpPr>
            <a:xfrm>
              <a:off x="2859810" y="4128095"/>
              <a:ext cx="343859" cy="343687"/>
              <a:chOff x="3189035" y="4827856"/>
              <a:chExt cx="375928" cy="375740"/>
            </a:xfrm>
            <a:noFill/>
          </p:grpSpPr>
          <p:sp>
            <p:nvSpPr>
              <p:cNvPr id="171" name="Forma libre 170">
                <a:extLst>
                  <a:ext uri="{FF2B5EF4-FFF2-40B4-BE49-F238E27FC236}">
                    <a16:creationId xmlns:a16="http://schemas.microsoft.com/office/drawing/2014/main" id="{7FF78715-CE73-2B4A-BD8D-2E5B65754024}"/>
                  </a:ext>
                </a:extLst>
              </p:cNvPr>
              <p:cNvSpPr/>
              <p:nvPr/>
            </p:nvSpPr>
            <p:spPr>
              <a:xfrm>
                <a:off x="3189035" y="4827856"/>
                <a:ext cx="238129" cy="338159"/>
              </a:xfrm>
              <a:custGeom>
                <a:avLst/>
                <a:gdLst>
                  <a:gd name="connsiteX0" fmla="*/ 238130 w 238129"/>
                  <a:gd name="connsiteY0" fmla="*/ 12527 h 338159"/>
                  <a:gd name="connsiteX1" fmla="*/ 238130 w 238129"/>
                  <a:gd name="connsiteY1" fmla="*/ 0 h 338159"/>
                  <a:gd name="connsiteX2" fmla="*/ 0 w 238129"/>
                  <a:gd name="connsiteY2" fmla="*/ 0 h 338159"/>
                  <a:gd name="connsiteX3" fmla="*/ 0 w 238129"/>
                  <a:gd name="connsiteY3" fmla="*/ 338160 h 338159"/>
                  <a:gd name="connsiteX4" fmla="*/ 12533 w 238129"/>
                  <a:gd name="connsiteY4" fmla="*/ 338160 h 33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338159">
                    <a:moveTo>
                      <a:pt x="238130" y="12527"/>
                    </a:moveTo>
                    <a:lnTo>
                      <a:pt x="238130" y="0"/>
                    </a:lnTo>
                    <a:lnTo>
                      <a:pt x="0" y="0"/>
                    </a:lnTo>
                    <a:lnTo>
                      <a:pt x="0" y="338160"/>
                    </a:lnTo>
                    <a:lnTo>
                      <a:pt x="12533" y="33816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32083CC6-BA8A-C34B-A5EA-D19BB6E12497}"/>
                  </a:ext>
                </a:extLst>
              </p:cNvPr>
              <p:cNvSpPr/>
              <p:nvPr/>
            </p:nvSpPr>
            <p:spPr>
              <a:xfrm>
                <a:off x="3226635" y="4953059"/>
                <a:ext cx="238129" cy="250537"/>
              </a:xfrm>
              <a:custGeom>
                <a:avLst/>
                <a:gdLst>
                  <a:gd name="connsiteX0" fmla="*/ 238130 w 238129"/>
                  <a:gd name="connsiteY0" fmla="*/ 162850 h 250537"/>
                  <a:gd name="connsiteX1" fmla="*/ 238130 w 238129"/>
                  <a:gd name="connsiteY1" fmla="*/ 250538 h 250537"/>
                  <a:gd name="connsiteX2" fmla="*/ 0 w 238129"/>
                  <a:gd name="connsiteY2" fmla="*/ 250538 h 250537"/>
                  <a:gd name="connsiteX3" fmla="*/ 0 w 238129"/>
                  <a:gd name="connsiteY3" fmla="*/ 212957 h 250537"/>
                  <a:gd name="connsiteX4" fmla="*/ 0 w 238129"/>
                  <a:gd name="connsiteY4" fmla="*/ 0 h 2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250537">
                    <a:moveTo>
                      <a:pt x="238130" y="162850"/>
                    </a:moveTo>
                    <a:lnTo>
                      <a:pt x="238130" y="250538"/>
                    </a:lnTo>
                    <a:lnTo>
                      <a:pt x="0" y="250538"/>
                    </a:lnTo>
                    <a:lnTo>
                      <a:pt x="0" y="212957"/>
                    </a:lnTo>
                    <a:lnTo>
                      <a:pt x="0" y="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3" name="Forma libre 172">
                <a:extLst>
                  <a:ext uri="{FF2B5EF4-FFF2-40B4-BE49-F238E27FC236}">
                    <a16:creationId xmlns:a16="http://schemas.microsoft.com/office/drawing/2014/main" id="{157E996D-584D-0148-AF61-360403EC5D84}"/>
                  </a:ext>
                </a:extLst>
              </p:cNvPr>
              <p:cNvSpPr/>
              <p:nvPr/>
            </p:nvSpPr>
            <p:spPr>
              <a:xfrm>
                <a:off x="3289300" y="4865437"/>
                <a:ext cx="175464" cy="37580"/>
              </a:xfrm>
              <a:custGeom>
                <a:avLst/>
                <a:gdLst>
                  <a:gd name="connsiteX0" fmla="*/ 0 w 175464"/>
                  <a:gd name="connsiteY0" fmla="*/ 0 h 37580"/>
                  <a:gd name="connsiteX1" fmla="*/ 137865 w 175464"/>
                  <a:gd name="connsiteY1" fmla="*/ 0 h 37580"/>
                  <a:gd name="connsiteX2" fmla="*/ 175464 w 175464"/>
                  <a:gd name="connsiteY2" fmla="*/ 0 h 37580"/>
                  <a:gd name="connsiteX3" fmla="*/ 175464 w 175464"/>
                  <a:gd name="connsiteY3" fmla="*/ 37581 h 3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464" h="37580">
                    <a:moveTo>
                      <a:pt x="0" y="0"/>
                    </a:moveTo>
                    <a:lnTo>
                      <a:pt x="137865" y="0"/>
                    </a:lnTo>
                    <a:lnTo>
                      <a:pt x="175464" y="0"/>
                    </a:lnTo>
                    <a:lnTo>
                      <a:pt x="175464" y="37581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0E891EA1-1437-9149-9EE6-A1A947320C44}"/>
                  </a:ext>
                </a:extLst>
              </p:cNvPr>
              <p:cNvSpPr/>
              <p:nvPr/>
            </p:nvSpPr>
            <p:spPr>
              <a:xfrm>
                <a:off x="3226635" y="4865437"/>
                <a:ext cx="62665" cy="62634"/>
              </a:xfrm>
              <a:custGeom>
                <a:avLst/>
                <a:gdLst>
                  <a:gd name="connsiteX0" fmla="*/ 62666 w 62665"/>
                  <a:gd name="connsiteY0" fmla="*/ 0 h 62634"/>
                  <a:gd name="connsiteX1" fmla="*/ 62666 w 62665"/>
                  <a:gd name="connsiteY1" fmla="*/ 62635 h 62634"/>
                  <a:gd name="connsiteX2" fmla="*/ 0 w 62665"/>
                  <a:gd name="connsiteY2" fmla="*/ 62635 h 6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65" h="62634">
                    <a:moveTo>
                      <a:pt x="62666" y="0"/>
                    </a:moveTo>
                    <a:lnTo>
                      <a:pt x="62666" y="62635"/>
                    </a:lnTo>
                    <a:lnTo>
                      <a:pt x="0" y="62635"/>
                    </a:ln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5" name="Forma libre 174">
                <a:extLst>
                  <a:ext uri="{FF2B5EF4-FFF2-40B4-BE49-F238E27FC236}">
                    <a16:creationId xmlns:a16="http://schemas.microsoft.com/office/drawing/2014/main" id="{3954D22F-F443-D147-BF86-73614D8266E7}"/>
                  </a:ext>
                </a:extLst>
              </p:cNvPr>
              <p:cNvSpPr/>
              <p:nvPr/>
            </p:nvSpPr>
            <p:spPr>
              <a:xfrm>
                <a:off x="3383332" y="4953059"/>
                <a:ext cx="56366" cy="56337"/>
              </a:xfrm>
              <a:custGeom>
                <a:avLst/>
                <a:gdLst>
                  <a:gd name="connsiteX0" fmla="*/ 56366 w 56366"/>
                  <a:gd name="connsiteY0" fmla="*/ 0 h 56337"/>
                  <a:gd name="connsiteX1" fmla="*/ 0 w 56366"/>
                  <a:gd name="connsiteY1" fmla="*/ 56338 h 5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66" h="56337">
                    <a:moveTo>
                      <a:pt x="56366" y="0"/>
                    </a:moveTo>
                    <a:cubicBezTo>
                      <a:pt x="25199" y="0"/>
                      <a:pt x="0" y="25253"/>
                      <a:pt x="0" y="56338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6" name="Forma libre 175">
                <a:extLst>
                  <a:ext uri="{FF2B5EF4-FFF2-40B4-BE49-F238E27FC236}">
                    <a16:creationId xmlns:a16="http://schemas.microsoft.com/office/drawing/2014/main" id="{6AD009CC-2ED0-BF48-8C19-44D191C64891}"/>
                  </a:ext>
                </a:extLst>
              </p:cNvPr>
              <p:cNvSpPr/>
              <p:nvPr/>
            </p:nvSpPr>
            <p:spPr>
              <a:xfrm>
                <a:off x="3358266" y="4928071"/>
                <a:ext cx="206697" cy="212890"/>
              </a:xfrm>
              <a:custGeom>
                <a:avLst/>
                <a:gdLst>
                  <a:gd name="connsiteX0" fmla="*/ 106499 w 206697"/>
                  <a:gd name="connsiteY0" fmla="*/ 158873 h 212890"/>
                  <a:gd name="connsiteX1" fmla="*/ 120225 w 206697"/>
                  <a:gd name="connsiteY1" fmla="*/ 152974 h 212890"/>
                  <a:gd name="connsiteX2" fmla="*/ 174668 w 206697"/>
                  <a:gd name="connsiteY2" fmla="*/ 207390 h 212890"/>
                  <a:gd name="connsiteX3" fmla="*/ 187931 w 206697"/>
                  <a:gd name="connsiteY3" fmla="*/ 212891 h 212890"/>
                  <a:gd name="connsiteX4" fmla="*/ 206697 w 206697"/>
                  <a:gd name="connsiteY4" fmla="*/ 194134 h 212890"/>
                  <a:gd name="connsiteX5" fmla="*/ 201194 w 206697"/>
                  <a:gd name="connsiteY5" fmla="*/ 180878 h 212890"/>
                  <a:gd name="connsiteX6" fmla="*/ 148276 w 206697"/>
                  <a:gd name="connsiteY6" fmla="*/ 127986 h 212890"/>
                  <a:gd name="connsiteX7" fmla="*/ 162865 w 206697"/>
                  <a:gd name="connsiteY7" fmla="*/ 81458 h 212890"/>
                  <a:gd name="connsiteX8" fmla="*/ 106499 w 206697"/>
                  <a:gd name="connsiteY8" fmla="*/ 3977 h 212890"/>
                  <a:gd name="connsiteX9" fmla="*/ 81432 w 206697"/>
                  <a:gd name="connsiteY9" fmla="*/ 0 h 212890"/>
                  <a:gd name="connsiteX10" fmla="*/ 0 w 206697"/>
                  <a:gd name="connsiteY10" fmla="*/ 81392 h 212890"/>
                  <a:gd name="connsiteX11" fmla="*/ 81432 w 206697"/>
                  <a:gd name="connsiteY11" fmla="*/ 162783 h 212890"/>
                  <a:gd name="connsiteX12" fmla="*/ 106499 w 206697"/>
                  <a:gd name="connsiteY12" fmla="*/ 158873 h 2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697" h="212890">
                    <a:moveTo>
                      <a:pt x="106499" y="158873"/>
                    </a:moveTo>
                    <a:cubicBezTo>
                      <a:pt x="111339" y="157282"/>
                      <a:pt x="115915" y="155360"/>
                      <a:pt x="120225" y="152974"/>
                    </a:cubicBezTo>
                    <a:lnTo>
                      <a:pt x="174668" y="207390"/>
                    </a:lnTo>
                    <a:cubicBezTo>
                      <a:pt x="178050" y="210770"/>
                      <a:pt x="182759" y="212891"/>
                      <a:pt x="187931" y="212891"/>
                    </a:cubicBezTo>
                    <a:cubicBezTo>
                      <a:pt x="198342" y="212891"/>
                      <a:pt x="206697" y="204474"/>
                      <a:pt x="206697" y="194134"/>
                    </a:cubicBezTo>
                    <a:cubicBezTo>
                      <a:pt x="206697" y="188964"/>
                      <a:pt x="204575" y="184258"/>
                      <a:pt x="201194" y="180878"/>
                    </a:cubicBezTo>
                    <a:lnTo>
                      <a:pt x="148276" y="127986"/>
                    </a:lnTo>
                    <a:cubicBezTo>
                      <a:pt x="157493" y="114797"/>
                      <a:pt x="162865" y="98757"/>
                      <a:pt x="162865" y="81458"/>
                    </a:cubicBezTo>
                    <a:cubicBezTo>
                      <a:pt x="162865" y="45203"/>
                      <a:pt x="139191" y="14515"/>
                      <a:pt x="106499" y="3977"/>
                    </a:cubicBezTo>
                    <a:cubicBezTo>
                      <a:pt x="98607" y="1392"/>
                      <a:pt x="90119" y="0"/>
                      <a:pt x="81432" y="0"/>
                    </a:cubicBezTo>
                    <a:cubicBezTo>
                      <a:pt x="36472" y="0"/>
                      <a:pt x="0" y="36454"/>
                      <a:pt x="0" y="81392"/>
                    </a:cubicBezTo>
                    <a:cubicBezTo>
                      <a:pt x="0" y="126329"/>
                      <a:pt x="36472" y="162783"/>
                      <a:pt x="81432" y="162783"/>
                    </a:cubicBezTo>
                    <a:cubicBezTo>
                      <a:pt x="90185" y="162783"/>
                      <a:pt x="98607" y="161392"/>
                      <a:pt x="106499" y="158873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0C740E94-7A96-914B-8521-77265EB42C1C}"/>
              </a:ext>
            </a:extLst>
          </p:cNvPr>
          <p:cNvGrpSpPr/>
          <p:nvPr/>
        </p:nvGrpSpPr>
        <p:grpSpPr>
          <a:xfrm>
            <a:off x="802122" y="3070742"/>
            <a:ext cx="707232" cy="706878"/>
            <a:chOff x="730356" y="3914207"/>
            <a:chExt cx="771788" cy="771402"/>
          </a:xfrm>
        </p:grpSpPr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5C87E7C8-F4B7-DE41-A1CC-93EF75E7ABBA}"/>
                </a:ext>
              </a:extLst>
            </p:cNvPr>
            <p:cNvSpPr/>
            <p:nvPr/>
          </p:nvSpPr>
          <p:spPr>
            <a:xfrm>
              <a:off x="730356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D87AFC7B-6935-6346-9743-4AF65E83E6BB}"/>
                </a:ext>
              </a:extLst>
            </p:cNvPr>
            <p:cNvSpPr/>
            <p:nvPr/>
          </p:nvSpPr>
          <p:spPr>
            <a:xfrm>
              <a:off x="772391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80" name="Gráfico 3">
              <a:extLst>
                <a:ext uri="{FF2B5EF4-FFF2-40B4-BE49-F238E27FC236}">
                  <a16:creationId xmlns:a16="http://schemas.microsoft.com/office/drawing/2014/main" id="{90CA6630-57E9-7E4A-AC97-8C28D0B2A3EA}"/>
                </a:ext>
              </a:extLst>
            </p:cNvPr>
            <p:cNvGrpSpPr/>
            <p:nvPr/>
          </p:nvGrpSpPr>
          <p:grpSpPr>
            <a:xfrm>
              <a:off x="952236" y="4115545"/>
              <a:ext cx="309467" cy="368847"/>
              <a:chOff x="1103558" y="4814136"/>
              <a:chExt cx="338328" cy="403246"/>
            </a:xfrm>
            <a:noFill/>
          </p:grpSpPr>
          <p:sp>
            <p:nvSpPr>
              <p:cNvPr id="181" name="Forma libre 180">
                <a:extLst>
                  <a:ext uri="{FF2B5EF4-FFF2-40B4-BE49-F238E27FC236}">
                    <a16:creationId xmlns:a16="http://schemas.microsoft.com/office/drawing/2014/main" id="{C4D1ED29-90F0-864C-A782-B70D0F4DAC84}"/>
                  </a:ext>
                </a:extLst>
              </p:cNvPr>
              <p:cNvSpPr/>
              <p:nvPr/>
            </p:nvSpPr>
            <p:spPr>
              <a:xfrm>
                <a:off x="1428890" y="4840118"/>
                <a:ext cx="6631" cy="188632"/>
              </a:xfrm>
              <a:custGeom>
                <a:avLst/>
                <a:gdLst>
                  <a:gd name="connsiteX0" fmla="*/ 0 w 6631"/>
                  <a:gd name="connsiteY0" fmla="*/ 188632 h 188632"/>
                  <a:gd name="connsiteX1" fmla="*/ 0 w 6631"/>
                  <a:gd name="connsiteY1" fmla="*/ 0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188632">
                    <a:moveTo>
                      <a:pt x="0" y="188632"/>
                    </a:moveTo>
                    <a:lnTo>
                      <a:pt x="0" y="0"/>
                    </a:lnTo>
                  </a:path>
                </a:pathLst>
              </a:custGeom>
              <a:ln w="1122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FBEC80D0-EA61-E749-9A8B-DD99B9E63363}"/>
                  </a:ext>
                </a:extLst>
              </p:cNvPr>
              <p:cNvSpPr/>
              <p:nvPr/>
            </p:nvSpPr>
            <p:spPr>
              <a:xfrm>
                <a:off x="1103558" y="4840118"/>
                <a:ext cx="156167" cy="227605"/>
              </a:xfrm>
              <a:custGeom>
                <a:avLst/>
                <a:gdLst>
                  <a:gd name="connsiteX0" fmla="*/ 0 w 156167"/>
                  <a:gd name="connsiteY0" fmla="*/ 0 h 227605"/>
                  <a:gd name="connsiteX1" fmla="*/ 0 w 156167"/>
                  <a:gd name="connsiteY1" fmla="*/ 214614 h 227605"/>
                  <a:gd name="connsiteX2" fmla="*/ 110610 w 156167"/>
                  <a:gd name="connsiteY2" fmla="*/ 214614 h 227605"/>
                  <a:gd name="connsiteX3" fmla="*/ 127321 w 156167"/>
                  <a:gd name="connsiteY3" fmla="*/ 221375 h 227605"/>
                  <a:gd name="connsiteX4" fmla="*/ 127321 w 156167"/>
                  <a:gd name="connsiteY4" fmla="*/ 221375 h 227605"/>
                  <a:gd name="connsiteX5" fmla="*/ 143170 w 156167"/>
                  <a:gd name="connsiteY5" fmla="*/ 227605 h 227605"/>
                  <a:gd name="connsiteX6" fmla="*/ 156167 w 156167"/>
                  <a:gd name="connsiteY6" fmla="*/ 227605 h 22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7" h="227605">
                    <a:moveTo>
                      <a:pt x="0" y="0"/>
                    </a:moveTo>
                    <a:lnTo>
                      <a:pt x="0" y="214614"/>
                    </a:lnTo>
                    <a:lnTo>
                      <a:pt x="110610" y="214614"/>
                    </a:lnTo>
                    <a:cubicBezTo>
                      <a:pt x="117042" y="214614"/>
                      <a:pt x="122812" y="216868"/>
                      <a:pt x="127321" y="221375"/>
                    </a:cubicBezTo>
                    <a:lnTo>
                      <a:pt x="127321" y="221375"/>
                    </a:lnTo>
                    <a:cubicBezTo>
                      <a:pt x="131830" y="225882"/>
                      <a:pt x="136737" y="227605"/>
                      <a:pt x="143170" y="227605"/>
                    </a:cubicBezTo>
                    <a:lnTo>
                      <a:pt x="156167" y="227605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3" name="Forma libre 182">
                <a:extLst>
                  <a:ext uri="{FF2B5EF4-FFF2-40B4-BE49-F238E27FC236}">
                    <a16:creationId xmlns:a16="http://schemas.microsoft.com/office/drawing/2014/main" id="{13AFBE47-A980-AF41-846B-14BE1186E931}"/>
                  </a:ext>
                </a:extLst>
              </p:cNvPr>
              <p:cNvSpPr/>
              <p:nvPr/>
            </p:nvSpPr>
            <p:spPr>
              <a:xfrm>
                <a:off x="1129553" y="4827127"/>
                <a:ext cx="136671" cy="214614"/>
              </a:xfrm>
              <a:custGeom>
                <a:avLst/>
                <a:gdLst>
                  <a:gd name="connsiteX0" fmla="*/ 32560 w 136671"/>
                  <a:gd name="connsiteY0" fmla="*/ 0 h 214614"/>
                  <a:gd name="connsiteX1" fmla="*/ 0 w 136671"/>
                  <a:gd name="connsiteY1" fmla="*/ 0 h 214614"/>
                  <a:gd name="connsiteX2" fmla="*/ 0 w 136671"/>
                  <a:gd name="connsiteY2" fmla="*/ 201623 h 214614"/>
                  <a:gd name="connsiteX3" fmla="*/ 104111 w 136671"/>
                  <a:gd name="connsiteY3" fmla="*/ 201623 h 214614"/>
                  <a:gd name="connsiteX4" fmla="*/ 123607 w 136671"/>
                  <a:gd name="connsiteY4" fmla="*/ 214614 h 214614"/>
                  <a:gd name="connsiteX5" fmla="*/ 136671 w 136671"/>
                  <a:gd name="connsiteY5" fmla="*/ 214614 h 214614"/>
                  <a:gd name="connsiteX6" fmla="*/ 136671 w 136671"/>
                  <a:gd name="connsiteY6" fmla="*/ 45534 h 214614"/>
                  <a:gd name="connsiteX7" fmla="*/ 91114 w 136671"/>
                  <a:gd name="connsiteY7" fmla="*/ 0 h 214614"/>
                  <a:gd name="connsiteX8" fmla="*/ 71618 w 136671"/>
                  <a:gd name="connsiteY8" fmla="*/ 0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71" h="214614">
                    <a:moveTo>
                      <a:pt x="32560" y="0"/>
                    </a:moveTo>
                    <a:lnTo>
                      <a:pt x="0" y="0"/>
                    </a:lnTo>
                    <a:lnTo>
                      <a:pt x="0" y="201623"/>
                    </a:lnTo>
                    <a:lnTo>
                      <a:pt x="104111" y="201623"/>
                    </a:lnTo>
                    <a:cubicBezTo>
                      <a:pt x="117838" y="201623"/>
                      <a:pt x="118302" y="207589"/>
                      <a:pt x="123607" y="214614"/>
                    </a:cubicBezTo>
                    <a:lnTo>
                      <a:pt x="136671" y="214614"/>
                    </a:lnTo>
                    <a:lnTo>
                      <a:pt x="136671" y="45534"/>
                    </a:lnTo>
                    <a:cubicBezTo>
                      <a:pt x="136671" y="22535"/>
                      <a:pt x="119761" y="0"/>
                      <a:pt x="91114" y="0"/>
                    </a:cubicBezTo>
                    <a:lnTo>
                      <a:pt x="71618" y="0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4" name="Forma libre 183">
                <a:extLst>
                  <a:ext uri="{FF2B5EF4-FFF2-40B4-BE49-F238E27FC236}">
                    <a16:creationId xmlns:a16="http://schemas.microsoft.com/office/drawing/2014/main" id="{D6163A26-D13C-0444-B43A-644B99F9BD7C}"/>
                  </a:ext>
                </a:extLst>
              </p:cNvPr>
              <p:cNvSpPr/>
              <p:nvPr/>
            </p:nvSpPr>
            <p:spPr>
              <a:xfrm>
                <a:off x="1266224" y="4827127"/>
                <a:ext cx="136671" cy="214614"/>
              </a:xfrm>
              <a:custGeom>
                <a:avLst/>
                <a:gdLst>
                  <a:gd name="connsiteX0" fmla="*/ 12997 w 136671"/>
                  <a:gd name="connsiteY0" fmla="*/ 214614 h 214614"/>
                  <a:gd name="connsiteX1" fmla="*/ 0 w 136671"/>
                  <a:gd name="connsiteY1" fmla="*/ 214614 h 214614"/>
                  <a:gd name="connsiteX2" fmla="*/ 0 w 136671"/>
                  <a:gd name="connsiteY2" fmla="*/ 45534 h 214614"/>
                  <a:gd name="connsiteX3" fmla="*/ 45557 w 136671"/>
                  <a:gd name="connsiteY3" fmla="*/ 0 h 214614"/>
                  <a:gd name="connsiteX4" fmla="*/ 136671 w 136671"/>
                  <a:gd name="connsiteY4" fmla="*/ 0 h 214614"/>
                  <a:gd name="connsiteX5" fmla="*/ 136671 w 136671"/>
                  <a:gd name="connsiteY5" fmla="*/ 182071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71" h="214614">
                    <a:moveTo>
                      <a:pt x="12997" y="214614"/>
                    </a:moveTo>
                    <a:lnTo>
                      <a:pt x="0" y="214614"/>
                    </a:lnTo>
                    <a:lnTo>
                      <a:pt x="0" y="45534"/>
                    </a:lnTo>
                    <a:cubicBezTo>
                      <a:pt x="0" y="22535"/>
                      <a:pt x="16910" y="0"/>
                      <a:pt x="45557" y="0"/>
                    </a:cubicBezTo>
                    <a:lnTo>
                      <a:pt x="136671" y="0"/>
                    </a:lnTo>
                    <a:lnTo>
                      <a:pt x="136671" y="182071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5" name="Forma libre 184">
                <a:extLst>
                  <a:ext uri="{FF2B5EF4-FFF2-40B4-BE49-F238E27FC236}">
                    <a16:creationId xmlns:a16="http://schemas.microsoft.com/office/drawing/2014/main" id="{8DD461A2-CFA9-6D4E-B757-1F2F0794A096}"/>
                  </a:ext>
                </a:extLst>
              </p:cNvPr>
              <p:cNvSpPr/>
              <p:nvPr/>
            </p:nvSpPr>
            <p:spPr>
              <a:xfrm>
                <a:off x="1162113" y="4814136"/>
                <a:ext cx="39058" cy="91002"/>
              </a:xfrm>
              <a:custGeom>
                <a:avLst/>
                <a:gdLst>
                  <a:gd name="connsiteX0" fmla="*/ 0 w 39058"/>
                  <a:gd name="connsiteY0" fmla="*/ 91002 h 91002"/>
                  <a:gd name="connsiteX1" fmla="*/ 19231 w 39058"/>
                  <a:gd name="connsiteY1" fmla="*/ 77746 h 91002"/>
                  <a:gd name="connsiteX2" fmla="*/ 39058 w 39058"/>
                  <a:gd name="connsiteY2" fmla="*/ 91002 h 91002"/>
                  <a:gd name="connsiteX3" fmla="*/ 39058 w 39058"/>
                  <a:gd name="connsiteY3" fmla="*/ 0 h 91002"/>
                  <a:gd name="connsiteX4" fmla="*/ 0 w 39058"/>
                  <a:gd name="connsiteY4" fmla="*/ 0 h 9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91002">
                    <a:moveTo>
                      <a:pt x="0" y="91002"/>
                    </a:moveTo>
                    <a:lnTo>
                      <a:pt x="19231" y="77746"/>
                    </a:lnTo>
                    <a:lnTo>
                      <a:pt x="39058" y="91002"/>
                    </a:lnTo>
                    <a:lnTo>
                      <a:pt x="3905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6" name="Forma libre 185">
                <a:extLst>
                  <a:ext uri="{FF2B5EF4-FFF2-40B4-BE49-F238E27FC236}">
                    <a16:creationId xmlns:a16="http://schemas.microsoft.com/office/drawing/2014/main" id="{316B9461-C2E6-6948-B695-32FF53EF5531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7" name="Forma libre 186">
                <a:extLst>
                  <a:ext uri="{FF2B5EF4-FFF2-40B4-BE49-F238E27FC236}">
                    <a16:creationId xmlns:a16="http://schemas.microsoft.com/office/drawing/2014/main" id="{9C4C50C3-B8F1-7A46-AAAC-4F1E34F564CD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F9970561-5C13-A947-8AD3-37A0D186B03C}"/>
                  </a:ext>
                </a:extLst>
              </p:cNvPr>
              <p:cNvSpPr/>
              <p:nvPr/>
            </p:nvSpPr>
            <p:spPr>
              <a:xfrm>
                <a:off x="1363837" y="5035246"/>
                <a:ext cx="77984" cy="156023"/>
              </a:xfrm>
              <a:custGeom>
                <a:avLst/>
                <a:gdLst>
                  <a:gd name="connsiteX0" fmla="*/ 0 w 77984"/>
                  <a:gd name="connsiteY0" fmla="*/ 0 h 156023"/>
                  <a:gd name="connsiteX1" fmla="*/ 12997 w 77984"/>
                  <a:gd name="connsiteY1" fmla="*/ 0 h 156023"/>
                  <a:gd name="connsiteX2" fmla="*/ 25995 w 77984"/>
                  <a:gd name="connsiteY2" fmla="*/ 6496 h 156023"/>
                  <a:gd name="connsiteX3" fmla="*/ 38992 w 77984"/>
                  <a:gd name="connsiteY3" fmla="*/ 6496 h 156023"/>
                  <a:gd name="connsiteX4" fmla="*/ 51989 w 77984"/>
                  <a:gd name="connsiteY4" fmla="*/ 19486 h 156023"/>
                  <a:gd name="connsiteX5" fmla="*/ 64987 w 77984"/>
                  <a:gd name="connsiteY5" fmla="*/ 19486 h 156023"/>
                  <a:gd name="connsiteX6" fmla="*/ 77984 w 77984"/>
                  <a:gd name="connsiteY6" fmla="*/ 32477 h 156023"/>
                  <a:gd name="connsiteX7" fmla="*/ 77984 w 77984"/>
                  <a:gd name="connsiteY7" fmla="*/ 103993 h 156023"/>
                  <a:gd name="connsiteX8" fmla="*/ 64987 w 77984"/>
                  <a:gd name="connsiteY8" fmla="*/ 136537 h 156023"/>
                  <a:gd name="connsiteX9" fmla="*/ 64987 w 77984"/>
                  <a:gd name="connsiteY9" fmla="*/ 156023 h 15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984" h="156023">
                    <a:moveTo>
                      <a:pt x="0" y="0"/>
                    </a:moveTo>
                    <a:lnTo>
                      <a:pt x="12997" y="0"/>
                    </a:lnTo>
                    <a:cubicBezTo>
                      <a:pt x="17109" y="0"/>
                      <a:pt x="23541" y="2585"/>
                      <a:pt x="25995" y="6496"/>
                    </a:cubicBezTo>
                    <a:lnTo>
                      <a:pt x="38992" y="6496"/>
                    </a:lnTo>
                    <a:cubicBezTo>
                      <a:pt x="45093" y="6496"/>
                      <a:pt x="51989" y="12196"/>
                      <a:pt x="51989" y="19486"/>
                    </a:cubicBezTo>
                    <a:lnTo>
                      <a:pt x="64987" y="19486"/>
                    </a:lnTo>
                    <a:cubicBezTo>
                      <a:pt x="71088" y="19486"/>
                      <a:pt x="77984" y="25187"/>
                      <a:pt x="77984" y="32477"/>
                    </a:cubicBezTo>
                    <a:lnTo>
                      <a:pt x="77984" y="103993"/>
                    </a:lnTo>
                    <a:cubicBezTo>
                      <a:pt x="77984" y="117183"/>
                      <a:pt x="64987" y="127721"/>
                      <a:pt x="64987" y="136537"/>
                    </a:cubicBezTo>
                    <a:cubicBezTo>
                      <a:pt x="64987" y="145286"/>
                      <a:pt x="64987" y="156023"/>
                      <a:pt x="64987" y="156023"/>
                    </a:cubicBez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9" name="Forma libre 188">
                <a:extLst>
                  <a:ext uri="{FF2B5EF4-FFF2-40B4-BE49-F238E27FC236}">
                    <a16:creationId xmlns:a16="http://schemas.microsoft.com/office/drawing/2014/main" id="{727E8C45-E1B8-B642-8B6E-63CD36F50FC7}"/>
                  </a:ext>
                </a:extLst>
              </p:cNvPr>
              <p:cNvSpPr/>
              <p:nvPr/>
            </p:nvSpPr>
            <p:spPr>
              <a:xfrm>
                <a:off x="1285720" y="4976721"/>
                <a:ext cx="78050" cy="214614"/>
              </a:xfrm>
              <a:custGeom>
                <a:avLst/>
                <a:gdLst>
                  <a:gd name="connsiteX0" fmla="*/ 45557 w 78050"/>
                  <a:gd name="connsiteY0" fmla="*/ 214614 h 214614"/>
                  <a:gd name="connsiteX1" fmla="*/ 45557 w 78050"/>
                  <a:gd name="connsiteY1" fmla="*/ 188632 h 214614"/>
                  <a:gd name="connsiteX2" fmla="*/ 22546 w 78050"/>
                  <a:gd name="connsiteY2" fmla="*/ 159933 h 214614"/>
                  <a:gd name="connsiteX3" fmla="*/ 0 w 78050"/>
                  <a:gd name="connsiteY3" fmla="*/ 92526 h 214614"/>
                  <a:gd name="connsiteX4" fmla="*/ 26326 w 78050"/>
                  <a:gd name="connsiteY4" fmla="*/ 92526 h 214614"/>
                  <a:gd name="connsiteX5" fmla="*/ 36804 w 78050"/>
                  <a:gd name="connsiteY5" fmla="*/ 108765 h 214614"/>
                  <a:gd name="connsiteX6" fmla="*/ 52056 w 78050"/>
                  <a:gd name="connsiteY6" fmla="*/ 110555 h 214614"/>
                  <a:gd name="connsiteX7" fmla="*/ 52056 w 78050"/>
                  <a:gd name="connsiteY7" fmla="*/ 110555 h 214614"/>
                  <a:gd name="connsiteX8" fmla="*/ 52056 w 78050"/>
                  <a:gd name="connsiteY8" fmla="*/ 12991 h 214614"/>
                  <a:gd name="connsiteX9" fmla="*/ 65053 w 78050"/>
                  <a:gd name="connsiteY9" fmla="*/ 0 h 214614"/>
                  <a:gd name="connsiteX10" fmla="*/ 65053 w 78050"/>
                  <a:gd name="connsiteY10" fmla="*/ 0 h 214614"/>
                  <a:gd name="connsiteX11" fmla="*/ 78050 w 78050"/>
                  <a:gd name="connsiteY11" fmla="*/ 12991 h 214614"/>
                  <a:gd name="connsiteX12" fmla="*/ 78050 w 78050"/>
                  <a:gd name="connsiteY12" fmla="*/ 97564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050" h="214614">
                    <a:moveTo>
                      <a:pt x="45557" y="214614"/>
                    </a:moveTo>
                    <a:cubicBezTo>
                      <a:pt x="45557" y="214614"/>
                      <a:pt x="45557" y="194134"/>
                      <a:pt x="45557" y="188632"/>
                    </a:cubicBezTo>
                    <a:cubicBezTo>
                      <a:pt x="45557" y="183131"/>
                      <a:pt x="27122" y="167091"/>
                      <a:pt x="22546" y="159933"/>
                    </a:cubicBezTo>
                    <a:cubicBezTo>
                      <a:pt x="19695" y="155492"/>
                      <a:pt x="0" y="92526"/>
                      <a:pt x="0" y="92526"/>
                    </a:cubicBezTo>
                    <a:cubicBezTo>
                      <a:pt x="0" y="86230"/>
                      <a:pt x="15915" y="78210"/>
                      <a:pt x="26326" y="92526"/>
                    </a:cubicBezTo>
                    <a:lnTo>
                      <a:pt x="36804" y="108765"/>
                    </a:lnTo>
                    <a:cubicBezTo>
                      <a:pt x="40186" y="114001"/>
                      <a:pt x="47546" y="114863"/>
                      <a:pt x="52056" y="110555"/>
                    </a:cubicBezTo>
                    <a:lnTo>
                      <a:pt x="52056" y="110555"/>
                    </a:lnTo>
                    <a:lnTo>
                      <a:pt x="52056" y="12991"/>
                    </a:lnTo>
                    <a:cubicBezTo>
                      <a:pt x="52056" y="5833"/>
                      <a:pt x="57891" y="0"/>
                      <a:pt x="65053" y="0"/>
                    </a:cubicBezTo>
                    <a:lnTo>
                      <a:pt x="65053" y="0"/>
                    </a:lnTo>
                    <a:cubicBezTo>
                      <a:pt x="72215" y="0"/>
                      <a:pt x="78050" y="5833"/>
                      <a:pt x="78050" y="12991"/>
                    </a:cubicBezTo>
                    <a:lnTo>
                      <a:pt x="78050" y="97564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76EE7661-E1AD-7646-A589-79CDCEAC3442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1" name="Forma libre 190">
                <a:extLst>
                  <a:ext uri="{FF2B5EF4-FFF2-40B4-BE49-F238E27FC236}">
                    <a16:creationId xmlns:a16="http://schemas.microsoft.com/office/drawing/2014/main" id="{935106F8-4C2F-1842-903B-558913EDC477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2" name="Forma libre 191">
                <a:extLst>
                  <a:ext uri="{FF2B5EF4-FFF2-40B4-BE49-F238E27FC236}">
                    <a16:creationId xmlns:a16="http://schemas.microsoft.com/office/drawing/2014/main" id="{DAFFD698-F7E7-4C48-9E9C-8928FBE65419}"/>
                  </a:ext>
                </a:extLst>
              </p:cNvPr>
              <p:cNvSpPr/>
              <p:nvPr/>
            </p:nvSpPr>
            <p:spPr>
              <a:xfrm>
                <a:off x="1318280" y="5184840"/>
                <a:ext cx="123607" cy="32543"/>
              </a:xfrm>
              <a:custGeom>
                <a:avLst/>
                <a:gdLst>
                  <a:gd name="connsiteX0" fmla="*/ 0 w 123607"/>
                  <a:gd name="connsiteY0" fmla="*/ 0 h 32543"/>
                  <a:gd name="connsiteX1" fmla="*/ 123607 w 123607"/>
                  <a:gd name="connsiteY1" fmla="*/ 0 h 32543"/>
                  <a:gd name="connsiteX2" fmla="*/ 123607 w 123607"/>
                  <a:gd name="connsiteY2" fmla="*/ 32543 h 32543"/>
                  <a:gd name="connsiteX3" fmla="*/ 0 w 123607"/>
                  <a:gd name="connsiteY3" fmla="*/ 32543 h 3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07" h="32543">
                    <a:moveTo>
                      <a:pt x="0" y="0"/>
                    </a:moveTo>
                    <a:lnTo>
                      <a:pt x="123607" y="0"/>
                    </a:lnTo>
                    <a:lnTo>
                      <a:pt x="123607" y="32543"/>
                    </a:lnTo>
                    <a:lnTo>
                      <a:pt x="0" y="32543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209CCFF4-9A02-AC4A-BF82-22F87F5F09DF}"/>
              </a:ext>
            </a:extLst>
          </p:cNvPr>
          <p:cNvGrpSpPr/>
          <p:nvPr/>
        </p:nvGrpSpPr>
        <p:grpSpPr>
          <a:xfrm>
            <a:off x="3737039" y="3965296"/>
            <a:ext cx="707232" cy="706878"/>
            <a:chOff x="3555840" y="3914207"/>
            <a:chExt cx="771788" cy="771402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2830543D-CD51-0C4B-8072-B1B18C070BCA}"/>
                </a:ext>
              </a:extLst>
            </p:cNvPr>
            <p:cNvSpPr/>
            <p:nvPr/>
          </p:nvSpPr>
          <p:spPr>
            <a:xfrm>
              <a:off x="3555840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D7DC1D35-5AC3-414B-9909-F9C55799302F}"/>
                </a:ext>
              </a:extLst>
            </p:cNvPr>
            <p:cNvSpPr/>
            <p:nvPr/>
          </p:nvSpPr>
          <p:spPr>
            <a:xfrm>
              <a:off x="3597874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96" name="Gráfico 3">
              <a:extLst>
                <a:ext uri="{FF2B5EF4-FFF2-40B4-BE49-F238E27FC236}">
                  <a16:creationId xmlns:a16="http://schemas.microsoft.com/office/drawing/2014/main" id="{2808E632-5F97-8F49-BA82-C1D8D0DB8D3F}"/>
                </a:ext>
              </a:extLst>
            </p:cNvPr>
            <p:cNvGrpSpPr/>
            <p:nvPr/>
          </p:nvGrpSpPr>
          <p:grpSpPr>
            <a:xfrm>
              <a:off x="3782390" y="4126883"/>
              <a:ext cx="318627" cy="346112"/>
              <a:chOff x="4197656" y="4826531"/>
              <a:chExt cx="348342" cy="378391"/>
            </a:xfrm>
            <a:noFill/>
          </p:grpSpPr>
          <p:sp>
            <p:nvSpPr>
              <p:cNvPr id="197" name="Forma libre 196">
                <a:extLst>
                  <a:ext uri="{FF2B5EF4-FFF2-40B4-BE49-F238E27FC236}">
                    <a16:creationId xmlns:a16="http://schemas.microsoft.com/office/drawing/2014/main" id="{5872F606-972C-9149-8089-A2389EE9DCC0}"/>
                  </a:ext>
                </a:extLst>
              </p:cNvPr>
              <p:cNvSpPr/>
              <p:nvPr/>
            </p:nvSpPr>
            <p:spPr>
              <a:xfrm>
                <a:off x="4379419" y="4826531"/>
                <a:ext cx="166578" cy="242186"/>
              </a:xfrm>
              <a:custGeom>
                <a:avLst/>
                <a:gdLst>
                  <a:gd name="connsiteX0" fmla="*/ 166579 w 166578"/>
                  <a:gd name="connsiteY0" fmla="*/ 83247 h 242186"/>
                  <a:gd name="connsiteX1" fmla="*/ 83289 w 166578"/>
                  <a:gd name="connsiteY1" fmla="*/ 242187 h 242186"/>
                  <a:gd name="connsiteX2" fmla="*/ 0 w 166578"/>
                  <a:gd name="connsiteY2" fmla="*/ 83247 h 242186"/>
                  <a:gd name="connsiteX3" fmla="*/ 83289 w 166578"/>
                  <a:gd name="connsiteY3" fmla="*/ 0 h 242186"/>
                  <a:gd name="connsiteX4" fmla="*/ 166579 w 166578"/>
                  <a:gd name="connsiteY4" fmla="*/ 83247 h 24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78" h="242186">
                    <a:moveTo>
                      <a:pt x="166579" y="83247"/>
                    </a:moveTo>
                    <a:cubicBezTo>
                      <a:pt x="166579" y="145683"/>
                      <a:pt x="83289" y="186644"/>
                      <a:pt x="83289" y="242187"/>
                    </a:cubicBezTo>
                    <a:cubicBezTo>
                      <a:pt x="83289" y="186711"/>
                      <a:pt x="0" y="145683"/>
                      <a:pt x="0" y="83247"/>
                    </a:cubicBezTo>
                    <a:cubicBezTo>
                      <a:pt x="0" y="37249"/>
                      <a:pt x="37268" y="0"/>
                      <a:pt x="83289" y="0"/>
                    </a:cubicBezTo>
                    <a:cubicBezTo>
                      <a:pt x="129310" y="0"/>
                      <a:pt x="166579" y="37249"/>
                      <a:pt x="166579" y="83247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8" name="Forma libre 197">
                <a:extLst>
                  <a:ext uri="{FF2B5EF4-FFF2-40B4-BE49-F238E27FC236}">
                    <a16:creationId xmlns:a16="http://schemas.microsoft.com/office/drawing/2014/main" id="{C8F84B86-F90F-3645-8515-F532AE2FE907}"/>
                  </a:ext>
                </a:extLst>
              </p:cNvPr>
              <p:cNvSpPr/>
              <p:nvPr/>
            </p:nvSpPr>
            <p:spPr>
              <a:xfrm>
                <a:off x="4432404" y="4879488"/>
                <a:ext cx="60610" cy="60579"/>
              </a:xfrm>
              <a:custGeom>
                <a:avLst/>
                <a:gdLst>
                  <a:gd name="connsiteX0" fmla="*/ 60610 w 60610"/>
                  <a:gd name="connsiteY0" fmla="*/ 30290 h 60579"/>
                  <a:gd name="connsiteX1" fmla="*/ 30305 w 60610"/>
                  <a:gd name="connsiteY1" fmla="*/ 60580 h 60579"/>
                  <a:gd name="connsiteX2" fmla="*/ 0 w 60610"/>
                  <a:gd name="connsiteY2" fmla="*/ 30290 h 60579"/>
                  <a:gd name="connsiteX3" fmla="*/ 30305 w 60610"/>
                  <a:gd name="connsiteY3" fmla="*/ 0 h 60579"/>
                  <a:gd name="connsiteX4" fmla="*/ 60610 w 60610"/>
                  <a:gd name="connsiteY4" fmla="*/ 3029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10" h="60579">
                    <a:moveTo>
                      <a:pt x="60610" y="30290"/>
                    </a:moveTo>
                    <a:cubicBezTo>
                      <a:pt x="60610" y="47018"/>
                      <a:pt x="47042" y="60580"/>
                      <a:pt x="30305" y="60580"/>
                    </a:cubicBezTo>
                    <a:cubicBezTo>
                      <a:pt x="13568" y="60580"/>
                      <a:pt x="0" y="47018"/>
                      <a:pt x="0" y="30290"/>
                    </a:cubicBezTo>
                    <a:cubicBezTo>
                      <a:pt x="0" y="13561"/>
                      <a:pt x="13568" y="0"/>
                      <a:pt x="30305" y="0"/>
                    </a:cubicBezTo>
                    <a:cubicBezTo>
                      <a:pt x="47042" y="0"/>
                      <a:pt x="60610" y="13561"/>
                      <a:pt x="60610" y="30290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9" name="Forma libre 198">
                <a:extLst>
                  <a:ext uri="{FF2B5EF4-FFF2-40B4-BE49-F238E27FC236}">
                    <a16:creationId xmlns:a16="http://schemas.microsoft.com/office/drawing/2014/main" id="{CE517B65-09E1-9E43-8674-B1EA5FA84771}"/>
                  </a:ext>
                </a:extLst>
              </p:cNvPr>
              <p:cNvSpPr/>
              <p:nvPr/>
            </p:nvSpPr>
            <p:spPr>
              <a:xfrm>
                <a:off x="4197656" y="4857085"/>
                <a:ext cx="348275" cy="347836"/>
              </a:xfrm>
              <a:custGeom>
                <a:avLst/>
                <a:gdLst>
                  <a:gd name="connsiteX0" fmla="*/ 164522 w 348275"/>
                  <a:gd name="connsiteY0" fmla="*/ 0 h 347836"/>
                  <a:gd name="connsiteX1" fmla="*/ 0 w 348275"/>
                  <a:gd name="connsiteY1" fmla="*/ 173786 h 347836"/>
                  <a:gd name="connsiteX2" fmla="*/ 174138 w 348275"/>
                  <a:gd name="connsiteY2" fmla="*/ 347837 h 347836"/>
                  <a:gd name="connsiteX3" fmla="*/ 348276 w 348275"/>
                  <a:gd name="connsiteY3" fmla="*/ 173786 h 347836"/>
                  <a:gd name="connsiteX4" fmla="*/ 343767 w 348275"/>
                  <a:gd name="connsiteY4" fmla="*/ 134482 h 3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75" h="347836">
                    <a:moveTo>
                      <a:pt x="164522" y="0"/>
                    </a:moveTo>
                    <a:cubicBezTo>
                      <a:pt x="72812" y="5037"/>
                      <a:pt x="0" y="80862"/>
                      <a:pt x="0" y="173786"/>
                    </a:cubicBezTo>
                    <a:cubicBezTo>
                      <a:pt x="0" y="269892"/>
                      <a:pt x="77984" y="347837"/>
                      <a:pt x="174138" y="347837"/>
                    </a:cubicBezTo>
                    <a:cubicBezTo>
                      <a:pt x="270292" y="347837"/>
                      <a:pt x="348276" y="269892"/>
                      <a:pt x="348276" y="173786"/>
                    </a:cubicBezTo>
                    <a:cubicBezTo>
                      <a:pt x="348276" y="160265"/>
                      <a:pt x="346684" y="147075"/>
                      <a:pt x="343767" y="13448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0" name="Forma libre 199">
                <a:extLst>
                  <a:ext uri="{FF2B5EF4-FFF2-40B4-BE49-F238E27FC236}">
                    <a16:creationId xmlns:a16="http://schemas.microsoft.com/office/drawing/2014/main" id="{CEC15378-FB55-3C4E-A3AC-87E202AEEA33}"/>
                  </a:ext>
                </a:extLst>
              </p:cNvPr>
              <p:cNvSpPr/>
              <p:nvPr/>
            </p:nvSpPr>
            <p:spPr>
              <a:xfrm>
                <a:off x="4200109" y="4884035"/>
                <a:ext cx="189261" cy="314921"/>
              </a:xfrm>
              <a:custGeom>
                <a:avLst/>
                <a:gdLst>
                  <a:gd name="connsiteX0" fmla="*/ 184483 w 189261"/>
                  <a:gd name="connsiteY0" fmla="*/ 196679 h 314921"/>
                  <a:gd name="connsiteX1" fmla="*/ 156565 w 189261"/>
                  <a:gd name="connsiteY1" fmla="*/ 184682 h 314921"/>
                  <a:gd name="connsiteX2" fmla="*/ 111141 w 189261"/>
                  <a:gd name="connsiteY2" fmla="*/ 161948 h 314921"/>
                  <a:gd name="connsiteX3" fmla="*/ 88395 w 189261"/>
                  <a:gd name="connsiteY3" fmla="*/ 161948 h 314921"/>
                  <a:gd name="connsiteX4" fmla="*/ 48475 w 189261"/>
                  <a:gd name="connsiteY4" fmla="*/ 129935 h 314921"/>
                  <a:gd name="connsiteX5" fmla="*/ 50597 w 189261"/>
                  <a:gd name="connsiteY5" fmla="*/ 116546 h 314921"/>
                  <a:gd name="connsiteX6" fmla="*/ 70557 w 189261"/>
                  <a:gd name="connsiteY6" fmla="*/ 105544 h 314921"/>
                  <a:gd name="connsiteX7" fmla="*/ 91645 w 189261"/>
                  <a:gd name="connsiteY7" fmla="*/ 125030 h 314921"/>
                  <a:gd name="connsiteX8" fmla="*/ 96021 w 189261"/>
                  <a:gd name="connsiteY8" fmla="*/ 118800 h 314921"/>
                  <a:gd name="connsiteX9" fmla="*/ 93435 w 189261"/>
                  <a:gd name="connsiteY9" fmla="*/ 110714 h 314921"/>
                  <a:gd name="connsiteX10" fmla="*/ 94165 w 189261"/>
                  <a:gd name="connsiteY10" fmla="*/ 102694 h 314921"/>
                  <a:gd name="connsiteX11" fmla="*/ 113528 w 189261"/>
                  <a:gd name="connsiteY11" fmla="*/ 88444 h 314921"/>
                  <a:gd name="connsiteX12" fmla="*/ 118700 w 189261"/>
                  <a:gd name="connsiteY12" fmla="*/ 63655 h 314921"/>
                  <a:gd name="connsiteX13" fmla="*/ 149005 w 189261"/>
                  <a:gd name="connsiteY13" fmla="*/ 40921 h 314921"/>
                  <a:gd name="connsiteX14" fmla="*/ 103382 w 189261"/>
                  <a:gd name="connsiteY14" fmla="*/ 159 h 314921"/>
                  <a:gd name="connsiteX15" fmla="*/ 97613 w 189261"/>
                  <a:gd name="connsiteY15" fmla="*/ 1949 h 314921"/>
                  <a:gd name="connsiteX16" fmla="*/ 86538 w 189261"/>
                  <a:gd name="connsiteY16" fmla="*/ 33961 h 314921"/>
                  <a:gd name="connsiteX17" fmla="*/ 58488 w 189261"/>
                  <a:gd name="connsiteY17" fmla="*/ 14741 h 314921"/>
                  <a:gd name="connsiteX18" fmla="*/ 0 w 189261"/>
                  <a:gd name="connsiteY18" fmla="*/ 118535 h 314921"/>
                  <a:gd name="connsiteX19" fmla="*/ 50663 w 189261"/>
                  <a:gd name="connsiteY19" fmla="*/ 162014 h 314921"/>
                  <a:gd name="connsiteX20" fmla="*/ 88528 w 189261"/>
                  <a:gd name="connsiteY20" fmla="*/ 169570 h 314921"/>
                  <a:gd name="connsiteX21" fmla="*/ 88528 w 189261"/>
                  <a:gd name="connsiteY21" fmla="*/ 214972 h 314921"/>
                  <a:gd name="connsiteX22" fmla="*/ 103647 w 189261"/>
                  <a:gd name="connsiteY22" fmla="*/ 230084 h 314921"/>
                  <a:gd name="connsiteX23" fmla="*/ 103647 w 189261"/>
                  <a:gd name="connsiteY23" fmla="*/ 275485 h 314921"/>
                  <a:gd name="connsiteX24" fmla="*/ 108024 w 189261"/>
                  <a:gd name="connsiteY24" fmla="*/ 308824 h 314921"/>
                  <a:gd name="connsiteX25" fmla="*/ 126459 w 189261"/>
                  <a:gd name="connsiteY25" fmla="*/ 314922 h 314921"/>
                  <a:gd name="connsiteX26" fmla="*/ 141512 w 189261"/>
                  <a:gd name="connsiteY26" fmla="*/ 275485 h 314921"/>
                  <a:gd name="connsiteX27" fmla="*/ 179377 w 189261"/>
                  <a:gd name="connsiteY27" fmla="*/ 237640 h 314921"/>
                  <a:gd name="connsiteX28" fmla="*/ 186936 w 189261"/>
                  <a:gd name="connsiteY28" fmla="*/ 199794 h 314921"/>
                  <a:gd name="connsiteX29" fmla="*/ 184483 w 189261"/>
                  <a:gd name="connsiteY29" fmla="*/ 196679 h 31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261" h="314921">
                    <a:moveTo>
                      <a:pt x="184483" y="196679"/>
                    </a:moveTo>
                    <a:cubicBezTo>
                      <a:pt x="175597" y="188460"/>
                      <a:pt x="165782" y="187068"/>
                      <a:pt x="156565" y="184682"/>
                    </a:cubicBezTo>
                    <a:cubicBezTo>
                      <a:pt x="133090" y="178584"/>
                      <a:pt x="134217" y="165461"/>
                      <a:pt x="111141" y="161948"/>
                    </a:cubicBezTo>
                    <a:cubicBezTo>
                      <a:pt x="98740" y="160092"/>
                      <a:pt x="99271" y="164202"/>
                      <a:pt x="88395" y="161948"/>
                    </a:cubicBezTo>
                    <a:cubicBezTo>
                      <a:pt x="68302" y="157773"/>
                      <a:pt x="50464" y="147897"/>
                      <a:pt x="48475" y="129935"/>
                    </a:cubicBezTo>
                    <a:cubicBezTo>
                      <a:pt x="47613" y="122246"/>
                      <a:pt x="50066" y="117541"/>
                      <a:pt x="50597" y="116546"/>
                    </a:cubicBezTo>
                    <a:cubicBezTo>
                      <a:pt x="54244" y="109256"/>
                      <a:pt x="62401" y="104616"/>
                      <a:pt x="70557" y="105544"/>
                    </a:cubicBezTo>
                    <a:cubicBezTo>
                      <a:pt x="81167" y="106737"/>
                      <a:pt x="86008" y="117275"/>
                      <a:pt x="91645" y="125030"/>
                    </a:cubicBezTo>
                    <a:cubicBezTo>
                      <a:pt x="94496" y="124898"/>
                      <a:pt x="96220" y="121650"/>
                      <a:pt x="96021" y="118800"/>
                    </a:cubicBezTo>
                    <a:cubicBezTo>
                      <a:pt x="95822" y="115950"/>
                      <a:pt x="94363" y="113431"/>
                      <a:pt x="93435" y="110714"/>
                    </a:cubicBezTo>
                    <a:cubicBezTo>
                      <a:pt x="93435" y="110714"/>
                      <a:pt x="92705" y="107068"/>
                      <a:pt x="94165" y="102694"/>
                    </a:cubicBezTo>
                    <a:cubicBezTo>
                      <a:pt x="96883" y="94541"/>
                      <a:pt x="107162" y="95801"/>
                      <a:pt x="113528" y="88444"/>
                    </a:cubicBezTo>
                    <a:cubicBezTo>
                      <a:pt x="120159" y="80821"/>
                      <a:pt x="113859" y="74061"/>
                      <a:pt x="118700" y="63655"/>
                    </a:cubicBezTo>
                    <a:cubicBezTo>
                      <a:pt x="125995" y="48013"/>
                      <a:pt x="145491" y="52056"/>
                      <a:pt x="149005" y="40921"/>
                    </a:cubicBezTo>
                    <a:cubicBezTo>
                      <a:pt x="153780" y="25676"/>
                      <a:pt x="123342" y="-2360"/>
                      <a:pt x="103382" y="159"/>
                    </a:cubicBezTo>
                    <a:cubicBezTo>
                      <a:pt x="100265" y="557"/>
                      <a:pt x="98143" y="1485"/>
                      <a:pt x="97613" y="1949"/>
                    </a:cubicBezTo>
                    <a:cubicBezTo>
                      <a:pt x="91048" y="7847"/>
                      <a:pt x="100729" y="26870"/>
                      <a:pt x="86538" y="33961"/>
                    </a:cubicBezTo>
                    <a:cubicBezTo>
                      <a:pt x="75066" y="33961"/>
                      <a:pt x="67440" y="22230"/>
                      <a:pt x="58488" y="14741"/>
                    </a:cubicBezTo>
                    <a:cubicBezTo>
                      <a:pt x="28050" y="40855"/>
                      <a:pt x="6764" y="77242"/>
                      <a:pt x="0" y="118535"/>
                    </a:cubicBezTo>
                    <a:cubicBezTo>
                      <a:pt x="9748" y="133381"/>
                      <a:pt x="25663" y="151741"/>
                      <a:pt x="50663" y="162014"/>
                    </a:cubicBezTo>
                    <a:cubicBezTo>
                      <a:pt x="65451" y="168046"/>
                      <a:pt x="79045" y="169437"/>
                      <a:pt x="88528" y="169570"/>
                    </a:cubicBezTo>
                    <a:cubicBezTo>
                      <a:pt x="81499" y="189520"/>
                      <a:pt x="81499" y="204632"/>
                      <a:pt x="88528" y="214972"/>
                    </a:cubicBezTo>
                    <a:cubicBezTo>
                      <a:pt x="93767" y="222727"/>
                      <a:pt x="98475" y="222130"/>
                      <a:pt x="103647" y="230084"/>
                    </a:cubicBezTo>
                    <a:cubicBezTo>
                      <a:pt x="110345" y="240423"/>
                      <a:pt x="104310" y="248244"/>
                      <a:pt x="103647" y="275485"/>
                    </a:cubicBezTo>
                    <a:cubicBezTo>
                      <a:pt x="103183" y="294574"/>
                      <a:pt x="105570" y="303920"/>
                      <a:pt x="108024" y="308824"/>
                    </a:cubicBezTo>
                    <a:cubicBezTo>
                      <a:pt x="113992" y="311210"/>
                      <a:pt x="120159" y="313199"/>
                      <a:pt x="126459" y="314922"/>
                    </a:cubicBezTo>
                    <a:cubicBezTo>
                      <a:pt x="127387" y="292321"/>
                      <a:pt x="134682" y="284367"/>
                      <a:pt x="141512" y="275485"/>
                    </a:cubicBezTo>
                    <a:cubicBezTo>
                      <a:pt x="154045" y="259114"/>
                      <a:pt x="166976" y="258584"/>
                      <a:pt x="179377" y="237640"/>
                    </a:cubicBezTo>
                    <a:cubicBezTo>
                      <a:pt x="182958" y="231542"/>
                      <a:pt x="194032" y="212718"/>
                      <a:pt x="186936" y="199794"/>
                    </a:cubicBezTo>
                    <a:cubicBezTo>
                      <a:pt x="186141" y="198468"/>
                      <a:pt x="185411" y="197474"/>
                      <a:pt x="184483" y="196679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962A010-EFB6-8940-9469-BDE5F7ADFA1F}"/>
              </a:ext>
            </a:extLst>
          </p:cNvPr>
          <p:cNvGrpSpPr/>
          <p:nvPr/>
        </p:nvGrpSpPr>
        <p:grpSpPr>
          <a:xfrm>
            <a:off x="1788425" y="3070742"/>
            <a:ext cx="707232" cy="706878"/>
            <a:chOff x="1672164" y="3914207"/>
            <a:chExt cx="771788" cy="771402"/>
          </a:xfrm>
        </p:grpSpPr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B8B5942E-B2BF-644F-AC2A-23A9406AB25F}"/>
                </a:ext>
              </a:extLst>
            </p:cNvPr>
            <p:cNvSpPr/>
            <p:nvPr/>
          </p:nvSpPr>
          <p:spPr>
            <a:xfrm>
              <a:off x="1672164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C4A648B3-605A-2545-8270-9BEB9F0A4D02}"/>
                </a:ext>
              </a:extLst>
            </p:cNvPr>
            <p:cNvSpPr/>
            <p:nvPr/>
          </p:nvSpPr>
          <p:spPr>
            <a:xfrm>
              <a:off x="1714199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04" name="Gráfico 3">
              <a:extLst>
                <a:ext uri="{FF2B5EF4-FFF2-40B4-BE49-F238E27FC236}">
                  <a16:creationId xmlns:a16="http://schemas.microsoft.com/office/drawing/2014/main" id="{05E7070D-2579-334A-9D68-25000CFAEAC3}"/>
                </a:ext>
              </a:extLst>
            </p:cNvPr>
            <p:cNvGrpSpPr/>
            <p:nvPr/>
          </p:nvGrpSpPr>
          <p:grpSpPr>
            <a:xfrm>
              <a:off x="1889979" y="4124943"/>
              <a:ext cx="378250" cy="350053"/>
              <a:chOff x="2128757" y="4824410"/>
              <a:chExt cx="413527" cy="382700"/>
            </a:xfrm>
            <a:noFill/>
          </p:grpSpPr>
          <p:sp>
            <p:nvSpPr>
              <p:cNvPr id="205" name="Forma libre 204">
                <a:extLst>
                  <a:ext uri="{FF2B5EF4-FFF2-40B4-BE49-F238E27FC236}">
                    <a16:creationId xmlns:a16="http://schemas.microsoft.com/office/drawing/2014/main" id="{EBC0408A-4F38-094C-A57D-21480AB9167B}"/>
                  </a:ext>
                </a:extLst>
              </p:cNvPr>
              <p:cNvSpPr/>
              <p:nvPr/>
            </p:nvSpPr>
            <p:spPr>
              <a:xfrm>
                <a:off x="2142749" y="4962139"/>
                <a:ext cx="146816" cy="6627"/>
              </a:xfrm>
              <a:custGeom>
                <a:avLst/>
                <a:gdLst>
                  <a:gd name="connsiteX0" fmla="*/ 146817 w 146816"/>
                  <a:gd name="connsiteY0" fmla="*/ 0 h 6627"/>
                  <a:gd name="connsiteX1" fmla="*/ 0 w 146816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16" h="6627">
                    <a:moveTo>
                      <a:pt x="146817" y="0"/>
                    </a:moveTo>
                    <a:lnTo>
                      <a:pt x="0" y="0"/>
                    </a:lnTo>
                  </a:path>
                </a:pathLst>
              </a:custGeom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6" name="Forma libre 205">
                <a:extLst>
                  <a:ext uri="{FF2B5EF4-FFF2-40B4-BE49-F238E27FC236}">
                    <a16:creationId xmlns:a16="http://schemas.microsoft.com/office/drawing/2014/main" id="{12B62F08-ED61-394A-84F9-E99AB9A246C5}"/>
                  </a:ext>
                </a:extLst>
              </p:cNvPr>
              <p:cNvSpPr/>
              <p:nvPr/>
            </p:nvSpPr>
            <p:spPr>
              <a:xfrm>
                <a:off x="2142749" y="5099935"/>
                <a:ext cx="324270" cy="6627"/>
              </a:xfrm>
              <a:custGeom>
                <a:avLst/>
                <a:gdLst>
                  <a:gd name="connsiteX0" fmla="*/ 0 w 324270"/>
                  <a:gd name="connsiteY0" fmla="*/ 0 h 6627"/>
                  <a:gd name="connsiteX1" fmla="*/ 324270 w 324270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270" h="6627">
                    <a:moveTo>
                      <a:pt x="0" y="0"/>
                    </a:moveTo>
                    <a:lnTo>
                      <a:pt x="324270" y="0"/>
                    </a:lnTo>
                  </a:path>
                </a:pathLst>
              </a:custGeom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7" name="Forma libre 206">
                <a:extLst>
                  <a:ext uri="{FF2B5EF4-FFF2-40B4-BE49-F238E27FC236}">
                    <a16:creationId xmlns:a16="http://schemas.microsoft.com/office/drawing/2014/main" id="{D487A453-4DFC-5842-B09A-C1411155067E}"/>
                  </a:ext>
                </a:extLst>
              </p:cNvPr>
              <p:cNvSpPr/>
              <p:nvPr/>
            </p:nvSpPr>
            <p:spPr>
              <a:xfrm>
                <a:off x="2220667" y="4855164"/>
                <a:ext cx="167838" cy="351946"/>
              </a:xfrm>
              <a:custGeom>
                <a:avLst/>
                <a:gdLst>
                  <a:gd name="connsiteX0" fmla="*/ 81034 w 167838"/>
                  <a:gd name="connsiteY0" fmla="*/ 0 h 351946"/>
                  <a:gd name="connsiteX1" fmla="*/ 0 w 167838"/>
                  <a:gd name="connsiteY1" fmla="*/ 175907 h 351946"/>
                  <a:gd name="connsiteX2" fmla="*/ 84218 w 167838"/>
                  <a:gd name="connsiteY2" fmla="*/ 351946 h 351946"/>
                  <a:gd name="connsiteX3" fmla="*/ 167838 w 167838"/>
                  <a:gd name="connsiteY3" fmla="*/ 196652 h 35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838" h="351946">
                    <a:moveTo>
                      <a:pt x="81034" y="0"/>
                    </a:moveTo>
                    <a:cubicBezTo>
                      <a:pt x="36008" y="3513"/>
                      <a:pt x="0" y="80862"/>
                      <a:pt x="0" y="175907"/>
                    </a:cubicBezTo>
                    <a:cubicBezTo>
                      <a:pt x="0" y="273139"/>
                      <a:pt x="37732" y="351946"/>
                      <a:pt x="84218" y="351946"/>
                    </a:cubicBezTo>
                    <a:cubicBezTo>
                      <a:pt x="127387" y="351946"/>
                      <a:pt x="162931" y="284075"/>
                      <a:pt x="167838" y="19665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8" name="Forma libre 207">
                <a:extLst>
                  <a:ext uri="{FF2B5EF4-FFF2-40B4-BE49-F238E27FC236}">
                    <a16:creationId xmlns:a16="http://schemas.microsoft.com/office/drawing/2014/main" id="{A1E5D5AC-24EB-6E46-9B14-E93E8137E9D8}"/>
                  </a:ext>
                </a:extLst>
              </p:cNvPr>
              <p:cNvSpPr/>
              <p:nvPr/>
            </p:nvSpPr>
            <p:spPr>
              <a:xfrm>
                <a:off x="2312577" y="4824410"/>
                <a:ext cx="199071" cy="198972"/>
              </a:xfrm>
              <a:custGeom>
                <a:avLst/>
                <a:gdLst>
                  <a:gd name="connsiteX0" fmla="*/ 199072 w 199071"/>
                  <a:gd name="connsiteY0" fmla="*/ 99486 h 198972"/>
                  <a:gd name="connsiteX1" fmla="*/ 99536 w 199071"/>
                  <a:gd name="connsiteY1" fmla="*/ 198972 h 198972"/>
                  <a:gd name="connsiteX2" fmla="*/ 0 w 199071"/>
                  <a:gd name="connsiteY2" fmla="*/ 99486 h 198972"/>
                  <a:gd name="connsiteX3" fmla="*/ 99536 w 199071"/>
                  <a:gd name="connsiteY3" fmla="*/ 0 h 198972"/>
                  <a:gd name="connsiteX4" fmla="*/ 199072 w 199071"/>
                  <a:gd name="connsiteY4" fmla="*/ 99486 h 19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1" h="198972">
                    <a:moveTo>
                      <a:pt x="199072" y="99486"/>
                    </a:moveTo>
                    <a:cubicBezTo>
                      <a:pt x="199072" y="154431"/>
                      <a:pt x="154508" y="198972"/>
                      <a:pt x="99536" y="198972"/>
                    </a:cubicBezTo>
                    <a:cubicBezTo>
                      <a:pt x="44564" y="198972"/>
                      <a:pt x="0" y="154431"/>
                      <a:pt x="0" y="99486"/>
                    </a:cubicBezTo>
                    <a:cubicBezTo>
                      <a:pt x="0" y="44541"/>
                      <a:pt x="44564" y="0"/>
                      <a:pt x="99536" y="0"/>
                    </a:cubicBezTo>
                    <a:cubicBezTo>
                      <a:pt x="154508" y="0"/>
                      <a:pt x="199072" y="44541"/>
                      <a:pt x="199072" y="99486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9" name="Forma libre 208">
                <a:extLst>
                  <a:ext uri="{FF2B5EF4-FFF2-40B4-BE49-F238E27FC236}">
                    <a16:creationId xmlns:a16="http://schemas.microsoft.com/office/drawing/2014/main" id="{08BE77C8-5040-944B-9C91-46F6865686A9}"/>
                  </a:ext>
                </a:extLst>
              </p:cNvPr>
              <p:cNvSpPr/>
              <p:nvPr/>
            </p:nvSpPr>
            <p:spPr>
              <a:xfrm>
                <a:off x="2350839" y="4862653"/>
                <a:ext cx="61273" cy="61242"/>
              </a:xfrm>
              <a:custGeom>
                <a:avLst/>
                <a:gdLst>
                  <a:gd name="connsiteX0" fmla="*/ 0 w 61273"/>
                  <a:gd name="connsiteY0" fmla="*/ 61243 h 61242"/>
                  <a:gd name="connsiteX1" fmla="*/ 61273 w 61273"/>
                  <a:gd name="connsiteY1" fmla="*/ 0 h 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73" h="61242">
                    <a:moveTo>
                      <a:pt x="0" y="61243"/>
                    </a:moveTo>
                    <a:cubicBezTo>
                      <a:pt x="0" y="27440"/>
                      <a:pt x="27454" y="0"/>
                      <a:pt x="61273" y="0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10" name="Forma libre 209">
                <a:extLst>
                  <a:ext uri="{FF2B5EF4-FFF2-40B4-BE49-F238E27FC236}">
                    <a16:creationId xmlns:a16="http://schemas.microsoft.com/office/drawing/2014/main" id="{82DD13F2-76FA-2643-917D-180A688CE1A6}"/>
                  </a:ext>
                </a:extLst>
              </p:cNvPr>
              <p:cNvSpPr/>
              <p:nvPr/>
            </p:nvSpPr>
            <p:spPr>
              <a:xfrm>
                <a:off x="2470004" y="4981758"/>
                <a:ext cx="72281" cy="72244"/>
              </a:xfrm>
              <a:custGeom>
                <a:avLst/>
                <a:gdLst>
                  <a:gd name="connsiteX0" fmla="*/ 67507 w 72281"/>
                  <a:gd name="connsiteY0" fmla="*/ 44540 h 72244"/>
                  <a:gd name="connsiteX1" fmla="*/ 22944 w 72281"/>
                  <a:gd name="connsiteY1" fmla="*/ 0 h 72244"/>
                  <a:gd name="connsiteX2" fmla="*/ 0 w 72281"/>
                  <a:gd name="connsiteY2" fmla="*/ 22933 h 72244"/>
                  <a:gd name="connsiteX3" fmla="*/ 44562 w 72281"/>
                  <a:gd name="connsiteY3" fmla="*/ 67473 h 72244"/>
                  <a:gd name="connsiteX4" fmla="*/ 67507 w 72281"/>
                  <a:gd name="connsiteY4" fmla="*/ 67473 h 72244"/>
                  <a:gd name="connsiteX5" fmla="*/ 67507 w 72281"/>
                  <a:gd name="connsiteY5" fmla="*/ 44540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81" h="72244">
                    <a:moveTo>
                      <a:pt x="67507" y="44540"/>
                    </a:moveTo>
                    <a:lnTo>
                      <a:pt x="22944" y="0"/>
                    </a:lnTo>
                    <a:cubicBezTo>
                      <a:pt x="16578" y="8881"/>
                      <a:pt x="8820" y="16636"/>
                      <a:pt x="0" y="22933"/>
                    </a:cubicBezTo>
                    <a:lnTo>
                      <a:pt x="44562" y="67473"/>
                    </a:lnTo>
                    <a:cubicBezTo>
                      <a:pt x="50928" y="73835"/>
                      <a:pt x="61207" y="73835"/>
                      <a:pt x="67507" y="67473"/>
                    </a:cubicBezTo>
                    <a:cubicBezTo>
                      <a:pt x="73873" y="61110"/>
                      <a:pt x="73873" y="50837"/>
                      <a:pt x="67507" y="44540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11" name="Forma libre 210">
                <a:extLst>
                  <a:ext uri="{FF2B5EF4-FFF2-40B4-BE49-F238E27FC236}">
                    <a16:creationId xmlns:a16="http://schemas.microsoft.com/office/drawing/2014/main" id="{A70EAA98-3B91-E441-A162-C6F4E0209E72}"/>
                  </a:ext>
                </a:extLst>
              </p:cNvPr>
              <p:cNvSpPr/>
              <p:nvPr/>
            </p:nvSpPr>
            <p:spPr>
              <a:xfrm>
                <a:off x="2128757" y="4855031"/>
                <a:ext cx="350198" cy="352012"/>
              </a:xfrm>
              <a:custGeom>
                <a:avLst/>
                <a:gdLst>
                  <a:gd name="connsiteX0" fmla="*/ 173011 w 350198"/>
                  <a:gd name="connsiteY0" fmla="*/ 0 h 352012"/>
                  <a:gd name="connsiteX1" fmla="*/ 0 w 350198"/>
                  <a:gd name="connsiteY1" fmla="*/ 175973 h 352012"/>
                  <a:gd name="connsiteX2" fmla="*/ 176127 w 350198"/>
                  <a:gd name="connsiteY2" fmla="*/ 352013 h 352012"/>
                  <a:gd name="connsiteX3" fmla="*/ 350199 w 350198"/>
                  <a:gd name="connsiteY3" fmla="*/ 201889 h 35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198" h="352012">
                    <a:moveTo>
                      <a:pt x="173011" y="0"/>
                    </a:moveTo>
                    <a:cubicBezTo>
                      <a:pt x="77188" y="1657"/>
                      <a:pt x="0" y="79801"/>
                      <a:pt x="0" y="175973"/>
                    </a:cubicBezTo>
                    <a:cubicBezTo>
                      <a:pt x="0" y="273206"/>
                      <a:pt x="78846" y="352013"/>
                      <a:pt x="176127" y="352013"/>
                    </a:cubicBezTo>
                    <a:cubicBezTo>
                      <a:pt x="264589" y="352013"/>
                      <a:pt x="337666" y="286793"/>
                      <a:pt x="350199" y="201889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12" name="Grupo 211">
            <a:extLst>
              <a:ext uri="{FF2B5EF4-FFF2-40B4-BE49-F238E27FC236}">
                <a16:creationId xmlns:a16="http://schemas.microsoft.com/office/drawing/2014/main" id="{F92FC655-3E2D-ED41-9F11-BC667BF670F3}"/>
              </a:ext>
            </a:extLst>
          </p:cNvPr>
          <p:cNvGrpSpPr/>
          <p:nvPr/>
        </p:nvGrpSpPr>
        <p:grpSpPr>
          <a:xfrm>
            <a:off x="4685106" y="1294267"/>
            <a:ext cx="707232" cy="706878"/>
            <a:chOff x="4870433" y="1067765"/>
            <a:chExt cx="771788" cy="771402"/>
          </a:xfrm>
        </p:grpSpPr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5A94AC63-F379-6C4C-A547-35C34DFA2C8A}"/>
                </a:ext>
              </a:extLst>
            </p:cNvPr>
            <p:cNvSpPr/>
            <p:nvPr/>
          </p:nvSpPr>
          <p:spPr>
            <a:xfrm>
              <a:off x="4870433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4F4EB8ED-2C10-0F4F-967B-FEB8B2F92502}"/>
                </a:ext>
              </a:extLst>
            </p:cNvPr>
            <p:cNvSpPr/>
            <p:nvPr/>
          </p:nvSpPr>
          <p:spPr>
            <a:xfrm>
              <a:off x="4912467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15" name="Gráfico 3">
              <a:extLst>
                <a:ext uri="{FF2B5EF4-FFF2-40B4-BE49-F238E27FC236}">
                  <a16:creationId xmlns:a16="http://schemas.microsoft.com/office/drawing/2014/main" id="{EED5DAB7-BEE3-6A45-BA69-8C480998C335}"/>
                </a:ext>
              </a:extLst>
            </p:cNvPr>
            <p:cNvGrpSpPr/>
            <p:nvPr/>
          </p:nvGrpSpPr>
          <p:grpSpPr>
            <a:xfrm>
              <a:off x="5012185" y="1244489"/>
              <a:ext cx="488305" cy="418015"/>
              <a:chOff x="1022590" y="1675321"/>
              <a:chExt cx="533845" cy="456999"/>
            </a:xfrm>
            <a:solidFill>
              <a:srgbClr val="FFFFFF"/>
            </a:solidFill>
          </p:grpSpPr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B30DE27C-3C82-6D4E-B8AD-8B06266F4CD7}"/>
                  </a:ext>
                </a:extLst>
              </p:cNvPr>
              <p:cNvSpPr/>
              <p:nvPr/>
            </p:nvSpPr>
            <p:spPr>
              <a:xfrm>
                <a:off x="1271209" y="1761166"/>
                <a:ext cx="285226" cy="284925"/>
              </a:xfrm>
              <a:custGeom>
                <a:avLst/>
                <a:gdLst>
                  <a:gd name="connsiteX0" fmla="*/ 282614 w 285226"/>
                  <a:gd name="connsiteY0" fmla="*/ 173641 h 284925"/>
                  <a:gd name="connsiteX1" fmla="*/ 273595 w 285226"/>
                  <a:gd name="connsiteY1" fmla="*/ 164627 h 284925"/>
                  <a:gd name="connsiteX2" fmla="*/ 248264 w 285226"/>
                  <a:gd name="connsiteY2" fmla="*/ 158066 h 284925"/>
                  <a:gd name="connsiteX3" fmla="*/ 214975 w 285226"/>
                  <a:gd name="connsiteY3" fmla="*/ 167544 h 284925"/>
                  <a:gd name="connsiteX4" fmla="*/ 177840 w 285226"/>
                  <a:gd name="connsiteY4" fmla="*/ 125257 h 284925"/>
                  <a:gd name="connsiteX5" fmla="*/ 171739 w 285226"/>
                  <a:gd name="connsiteY5" fmla="*/ 119159 h 284925"/>
                  <a:gd name="connsiteX6" fmla="*/ 275519 w 285226"/>
                  <a:gd name="connsiteY6" fmla="*/ 79126 h 284925"/>
                  <a:gd name="connsiteX7" fmla="*/ 280890 w 285226"/>
                  <a:gd name="connsiteY7" fmla="*/ 72830 h 284925"/>
                  <a:gd name="connsiteX8" fmla="*/ 278503 w 285226"/>
                  <a:gd name="connsiteY8" fmla="*/ 64876 h 284925"/>
                  <a:gd name="connsiteX9" fmla="*/ 267760 w 285226"/>
                  <a:gd name="connsiteY9" fmla="*/ 54139 h 284925"/>
                  <a:gd name="connsiteX10" fmla="*/ 231885 w 285226"/>
                  <a:gd name="connsiteY10" fmla="*/ 41943 h 284925"/>
                  <a:gd name="connsiteX11" fmla="*/ 110333 w 285226"/>
                  <a:gd name="connsiteY11" fmla="*/ 57784 h 284925"/>
                  <a:gd name="connsiteX12" fmla="*/ 72203 w 285226"/>
                  <a:gd name="connsiteY12" fmla="*/ 19673 h 284925"/>
                  <a:gd name="connsiteX13" fmla="*/ 8476 w 285226"/>
                  <a:gd name="connsiteY13" fmla="*/ 8472 h 284925"/>
                  <a:gd name="connsiteX14" fmla="*/ 19683 w 285226"/>
                  <a:gd name="connsiteY14" fmla="*/ 72167 h 284925"/>
                  <a:gd name="connsiteX15" fmla="*/ 57813 w 285226"/>
                  <a:gd name="connsiteY15" fmla="*/ 110278 h 284925"/>
                  <a:gd name="connsiteX16" fmla="*/ 41964 w 285226"/>
                  <a:gd name="connsiteY16" fmla="*/ 231769 h 284925"/>
                  <a:gd name="connsiteX17" fmla="*/ 54166 w 285226"/>
                  <a:gd name="connsiteY17" fmla="*/ 267626 h 284925"/>
                  <a:gd name="connsiteX18" fmla="*/ 64909 w 285226"/>
                  <a:gd name="connsiteY18" fmla="*/ 278364 h 284925"/>
                  <a:gd name="connsiteX19" fmla="*/ 71076 w 285226"/>
                  <a:gd name="connsiteY19" fmla="*/ 280882 h 284925"/>
                  <a:gd name="connsiteX20" fmla="*/ 72866 w 285226"/>
                  <a:gd name="connsiteY20" fmla="*/ 280683 h 284925"/>
                  <a:gd name="connsiteX21" fmla="*/ 79166 w 285226"/>
                  <a:gd name="connsiteY21" fmla="*/ 275315 h 284925"/>
                  <a:gd name="connsiteX22" fmla="*/ 119219 w 285226"/>
                  <a:gd name="connsiteY22" fmla="*/ 171587 h 284925"/>
                  <a:gd name="connsiteX23" fmla="*/ 125320 w 285226"/>
                  <a:gd name="connsiteY23" fmla="*/ 177684 h 284925"/>
                  <a:gd name="connsiteX24" fmla="*/ 167627 w 285226"/>
                  <a:gd name="connsiteY24" fmla="*/ 214801 h 284925"/>
                  <a:gd name="connsiteX25" fmla="*/ 158145 w 285226"/>
                  <a:gd name="connsiteY25" fmla="*/ 248074 h 284925"/>
                  <a:gd name="connsiteX26" fmla="*/ 164710 w 285226"/>
                  <a:gd name="connsiteY26" fmla="*/ 273393 h 284925"/>
                  <a:gd name="connsiteX27" fmla="*/ 173728 w 285226"/>
                  <a:gd name="connsiteY27" fmla="*/ 282407 h 284925"/>
                  <a:gd name="connsiteX28" fmla="*/ 179895 w 285226"/>
                  <a:gd name="connsiteY28" fmla="*/ 284925 h 284925"/>
                  <a:gd name="connsiteX29" fmla="*/ 180757 w 285226"/>
                  <a:gd name="connsiteY29" fmla="*/ 284859 h 284925"/>
                  <a:gd name="connsiteX30" fmla="*/ 187123 w 285226"/>
                  <a:gd name="connsiteY30" fmla="*/ 281015 h 284925"/>
                  <a:gd name="connsiteX31" fmla="*/ 213715 w 285226"/>
                  <a:gd name="connsiteY31" fmla="*/ 241114 h 284925"/>
                  <a:gd name="connsiteX32" fmla="*/ 225121 w 285226"/>
                  <a:gd name="connsiteY32" fmla="*/ 243036 h 284925"/>
                  <a:gd name="connsiteX33" fmla="*/ 238383 w 285226"/>
                  <a:gd name="connsiteY33" fmla="*/ 238065 h 284925"/>
                  <a:gd name="connsiteX34" fmla="*/ 241566 w 285226"/>
                  <a:gd name="connsiteY34" fmla="*/ 213343 h 284925"/>
                  <a:gd name="connsiteX35" fmla="*/ 281354 w 285226"/>
                  <a:gd name="connsiteY35" fmla="*/ 186831 h 284925"/>
                  <a:gd name="connsiteX36" fmla="*/ 285200 w 285226"/>
                  <a:gd name="connsiteY36" fmla="*/ 180468 h 284925"/>
                  <a:gd name="connsiteX37" fmla="*/ 282614 w 285226"/>
                  <a:gd name="connsiteY37" fmla="*/ 173641 h 284925"/>
                  <a:gd name="connsiteX38" fmla="*/ 234206 w 285226"/>
                  <a:gd name="connsiteY38" fmla="*/ 59242 h 284925"/>
                  <a:gd name="connsiteX39" fmla="*/ 255558 w 285226"/>
                  <a:gd name="connsiteY39" fmla="*/ 66467 h 284925"/>
                  <a:gd name="connsiteX40" fmla="*/ 256885 w 285226"/>
                  <a:gd name="connsiteY40" fmla="*/ 67792 h 284925"/>
                  <a:gd name="connsiteX41" fmla="*/ 158410 w 285226"/>
                  <a:gd name="connsiteY41" fmla="*/ 105837 h 284925"/>
                  <a:gd name="connsiteX42" fmla="*/ 125983 w 285226"/>
                  <a:gd name="connsiteY42" fmla="*/ 73426 h 284925"/>
                  <a:gd name="connsiteX43" fmla="*/ 234206 w 285226"/>
                  <a:gd name="connsiteY43" fmla="*/ 59242 h 284925"/>
                  <a:gd name="connsiteX44" fmla="*/ 67760 w 285226"/>
                  <a:gd name="connsiteY44" fmla="*/ 256823 h 284925"/>
                  <a:gd name="connsiteX45" fmla="*/ 66434 w 285226"/>
                  <a:gd name="connsiteY45" fmla="*/ 255497 h 284925"/>
                  <a:gd name="connsiteX46" fmla="*/ 59206 w 285226"/>
                  <a:gd name="connsiteY46" fmla="*/ 234155 h 284925"/>
                  <a:gd name="connsiteX47" fmla="*/ 73330 w 285226"/>
                  <a:gd name="connsiteY47" fmla="*/ 125920 h 284925"/>
                  <a:gd name="connsiteX48" fmla="*/ 105757 w 285226"/>
                  <a:gd name="connsiteY48" fmla="*/ 158331 h 284925"/>
                  <a:gd name="connsiteX49" fmla="*/ 67760 w 285226"/>
                  <a:gd name="connsiteY49" fmla="*/ 256823 h 284925"/>
                  <a:gd name="connsiteX50" fmla="*/ 197336 w 285226"/>
                  <a:gd name="connsiteY50" fmla="*/ 234420 h 284925"/>
                  <a:gd name="connsiteX51" fmla="*/ 178436 w 285226"/>
                  <a:gd name="connsiteY51" fmla="*/ 262788 h 284925"/>
                  <a:gd name="connsiteX52" fmla="*/ 176911 w 285226"/>
                  <a:gd name="connsiteY52" fmla="*/ 261263 h 284925"/>
                  <a:gd name="connsiteX53" fmla="*/ 174789 w 285226"/>
                  <a:gd name="connsiteY53" fmla="*/ 253045 h 284925"/>
                  <a:gd name="connsiteX54" fmla="*/ 182614 w 285226"/>
                  <a:gd name="connsiteY54" fmla="*/ 225671 h 284925"/>
                  <a:gd name="connsiteX55" fmla="*/ 197336 w 285226"/>
                  <a:gd name="connsiteY55" fmla="*/ 234420 h 284925"/>
                  <a:gd name="connsiteX56" fmla="*/ 197336 w 285226"/>
                  <a:gd name="connsiteY56" fmla="*/ 234420 h 284925"/>
                  <a:gd name="connsiteX57" fmla="*/ 225917 w 285226"/>
                  <a:gd name="connsiteY57" fmla="*/ 225870 h 284925"/>
                  <a:gd name="connsiteX58" fmla="*/ 214577 w 285226"/>
                  <a:gd name="connsiteY58" fmla="*/ 223418 h 284925"/>
                  <a:gd name="connsiteX59" fmla="*/ 213450 w 285226"/>
                  <a:gd name="connsiteY59" fmla="*/ 222821 h 284925"/>
                  <a:gd name="connsiteX60" fmla="*/ 199524 w 285226"/>
                  <a:gd name="connsiteY60" fmla="*/ 215663 h 284925"/>
                  <a:gd name="connsiteX61" fmla="*/ 198529 w 285226"/>
                  <a:gd name="connsiteY61" fmla="*/ 215066 h 284925"/>
                  <a:gd name="connsiteX62" fmla="*/ 192428 w 285226"/>
                  <a:gd name="connsiteY62" fmla="*/ 211222 h 284925"/>
                  <a:gd name="connsiteX63" fmla="*/ 190439 w 285226"/>
                  <a:gd name="connsiteY63" fmla="*/ 209896 h 284925"/>
                  <a:gd name="connsiteX64" fmla="*/ 182680 w 285226"/>
                  <a:gd name="connsiteY64" fmla="*/ 204528 h 284925"/>
                  <a:gd name="connsiteX65" fmla="*/ 137521 w 285226"/>
                  <a:gd name="connsiteY65" fmla="*/ 165555 h 284925"/>
                  <a:gd name="connsiteX66" fmla="*/ 122004 w 285226"/>
                  <a:gd name="connsiteY66" fmla="*/ 150046 h 284925"/>
                  <a:gd name="connsiteX67" fmla="*/ 73065 w 285226"/>
                  <a:gd name="connsiteY67" fmla="*/ 101131 h 284925"/>
                  <a:gd name="connsiteX68" fmla="*/ 73065 w 285226"/>
                  <a:gd name="connsiteY68" fmla="*/ 101131 h 284925"/>
                  <a:gd name="connsiteX69" fmla="*/ 31885 w 285226"/>
                  <a:gd name="connsiteY69" fmla="*/ 59971 h 284925"/>
                  <a:gd name="connsiteX70" fmla="*/ 20678 w 285226"/>
                  <a:gd name="connsiteY70" fmla="*/ 20800 h 284925"/>
                  <a:gd name="connsiteX71" fmla="*/ 30426 w 285226"/>
                  <a:gd name="connsiteY71" fmla="*/ 17486 h 284925"/>
                  <a:gd name="connsiteX72" fmla="*/ 59802 w 285226"/>
                  <a:gd name="connsiteY72" fmla="*/ 32001 h 284925"/>
                  <a:gd name="connsiteX73" fmla="*/ 100983 w 285226"/>
                  <a:gd name="connsiteY73" fmla="*/ 73161 h 284925"/>
                  <a:gd name="connsiteX74" fmla="*/ 100983 w 285226"/>
                  <a:gd name="connsiteY74" fmla="*/ 73161 h 284925"/>
                  <a:gd name="connsiteX75" fmla="*/ 149922 w 285226"/>
                  <a:gd name="connsiteY75" fmla="*/ 122076 h 284925"/>
                  <a:gd name="connsiteX76" fmla="*/ 165439 w 285226"/>
                  <a:gd name="connsiteY76" fmla="*/ 137585 h 284925"/>
                  <a:gd name="connsiteX77" fmla="*/ 204431 w 285226"/>
                  <a:gd name="connsiteY77" fmla="*/ 182655 h 284925"/>
                  <a:gd name="connsiteX78" fmla="*/ 209869 w 285226"/>
                  <a:gd name="connsiteY78" fmla="*/ 190476 h 284925"/>
                  <a:gd name="connsiteX79" fmla="*/ 211062 w 285226"/>
                  <a:gd name="connsiteY79" fmla="*/ 192332 h 284925"/>
                  <a:gd name="connsiteX80" fmla="*/ 215041 w 285226"/>
                  <a:gd name="connsiteY80" fmla="*/ 198629 h 284925"/>
                  <a:gd name="connsiteX81" fmla="*/ 215505 w 285226"/>
                  <a:gd name="connsiteY81" fmla="*/ 199424 h 284925"/>
                  <a:gd name="connsiteX82" fmla="*/ 222667 w 285226"/>
                  <a:gd name="connsiteY82" fmla="*/ 213343 h 284925"/>
                  <a:gd name="connsiteX83" fmla="*/ 223264 w 285226"/>
                  <a:gd name="connsiteY83" fmla="*/ 214470 h 284925"/>
                  <a:gd name="connsiteX84" fmla="*/ 225917 w 285226"/>
                  <a:gd name="connsiteY84" fmla="*/ 225870 h 284925"/>
                  <a:gd name="connsiteX85" fmla="*/ 234471 w 285226"/>
                  <a:gd name="connsiteY85" fmla="*/ 197303 h 284925"/>
                  <a:gd name="connsiteX86" fmla="*/ 230227 w 285226"/>
                  <a:gd name="connsiteY86" fmla="*/ 189814 h 284925"/>
                  <a:gd name="connsiteX87" fmla="*/ 225651 w 285226"/>
                  <a:gd name="connsiteY87" fmla="*/ 182589 h 284925"/>
                  <a:gd name="connsiteX88" fmla="*/ 253038 w 285226"/>
                  <a:gd name="connsiteY88" fmla="*/ 174768 h 284925"/>
                  <a:gd name="connsiteX89" fmla="*/ 261261 w 285226"/>
                  <a:gd name="connsiteY89" fmla="*/ 176889 h 284925"/>
                  <a:gd name="connsiteX90" fmla="*/ 262787 w 285226"/>
                  <a:gd name="connsiteY90" fmla="*/ 178414 h 284925"/>
                  <a:gd name="connsiteX91" fmla="*/ 234471 w 285226"/>
                  <a:gd name="connsiteY91" fmla="*/ 197303 h 28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5226" h="284925">
                    <a:moveTo>
                      <a:pt x="282614" y="173641"/>
                    </a:moveTo>
                    <a:lnTo>
                      <a:pt x="273595" y="164627"/>
                    </a:lnTo>
                    <a:cubicBezTo>
                      <a:pt x="266964" y="157999"/>
                      <a:pt x="257283" y="155481"/>
                      <a:pt x="248264" y="158066"/>
                    </a:cubicBezTo>
                    <a:lnTo>
                      <a:pt x="214975" y="167544"/>
                    </a:lnTo>
                    <a:cubicBezTo>
                      <a:pt x="204564" y="153824"/>
                      <a:pt x="191898" y="139375"/>
                      <a:pt x="177840" y="125257"/>
                    </a:cubicBezTo>
                    <a:lnTo>
                      <a:pt x="171739" y="119159"/>
                    </a:lnTo>
                    <a:lnTo>
                      <a:pt x="275519" y="79126"/>
                    </a:lnTo>
                    <a:cubicBezTo>
                      <a:pt x="278237" y="78066"/>
                      <a:pt x="280293" y="75680"/>
                      <a:pt x="280890" y="72830"/>
                    </a:cubicBezTo>
                    <a:cubicBezTo>
                      <a:pt x="281487" y="69980"/>
                      <a:pt x="280625" y="66997"/>
                      <a:pt x="278503" y="64876"/>
                    </a:cubicBezTo>
                    <a:lnTo>
                      <a:pt x="267760" y="54139"/>
                    </a:lnTo>
                    <a:cubicBezTo>
                      <a:pt x="258410" y="44793"/>
                      <a:pt x="245015" y="40220"/>
                      <a:pt x="231885" y="41943"/>
                    </a:cubicBezTo>
                    <a:lnTo>
                      <a:pt x="110333" y="57784"/>
                    </a:lnTo>
                    <a:lnTo>
                      <a:pt x="72203" y="19673"/>
                    </a:lnTo>
                    <a:cubicBezTo>
                      <a:pt x="51182" y="-1337"/>
                      <a:pt x="23198" y="-6242"/>
                      <a:pt x="8476" y="8472"/>
                    </a:cubicBezTo>
                    <a:cubicBezTo>
                      <a:pt x="-6245" y="23186"/>
                      <a:pt x="-1338" y="51156"/>
                      <a:pt x="19683" y="72167"/>
                    </a:cubicBezTo>
                    <a:lnTo>
                      <a:pt x="57813" y="110278"/>
                    </a:lnTo>
                    <a:lnTo>
                      <a:pt x="41964" y="231769"/>
                    </a:lnTo>
                    <a:cubicBezTo>
                      <a:pt x="40240" y="244892"/>
                      <a:pt x="44816" y="258281"/>
                      <a:pt x="54166" y="267626"/>
                    </a:cubicBezTo>
                    <a:lnTo>
                      <a:pt x="64909" y="278364"/>
                    </a:lnTo>
                    <a:cubicBezTo>
                      <a:pt x="66566" y="280021"/>
                      <a:pt x="68755" y="280882"/>
                      <a:pt x="71076" y="280882"/>
                    </a:cubicBezTo>
                    <a:cubicBezTo>
                      <a:pt x="71672" y="280882"/>
                      <a:pt x="72269" y="280816"/>
                      <a:pt x="72866" y="280683"/>
                    </a:cubicBezTo>
                    <a:cubicBezTo>
                      <a:pt x="75718" y="280087"/>
                      <a:pt x="78105" y="278032"/>
                      <a:pt x="79166" y="275315"/>
                    </a:cubicBezTo>
                    <a:lnTo>
                      <a:pt x="119219" y="171587"/>
                    </a:lnTo>
                    <a:lnTo>
                      <a:pt x="125320" y="177684"/>
                    </a:lnTo>
                    <a:cubicBezTo>
                      <a:pt x="136858" y="189217"/>
                      <a:pt x="151977" y="202937"/>
                      <a:pt x="167627" y="214801"/>
                    </a:cubicBezTo>
                    <a:lnTo>
                      <a:pt x="158145" y="248074"/>
                    </a:lnTo>
                    <a:cubicBezTo>
                      <a:pt x="155558" y="257088"/>
                      <a:pt x="158078" y="266765"/>
                      <a:pt x="164710" y="273393"/>
                    </a:cubicBezTo>
                    <a:lnTo>
                      <a:pt x="173728" y="282407"/>
                    </a:lnTo>
                    <a:cubicBezTo>
                      <a:pt x="175386" y="284064"/>
                      <a:pt x="177574" y="284925"/>
                      <a:pt x="179895" y="284925"/>
                    </a:cubicBezTo>
                    <a:cubicBezTo>
                      <a:pt x="180160" y="284925"/>
                      <a:pt x="180492" y="284925"/>
                      <a:pt x="180757" y="284859"/>
                    </a:cubicBezTo>
                    <a:cubicBezTo>
                      <a:pt x="183344" y="284594"/>
                      <a:pt x="185664" y="283202"/>
                      <a:pt x="187123" y="281015"/>
                    </a:cubicBezTo>
                    <a:lnTo>
                      <a:pt x="213715" y="241114"/>
                    </a:lnTo>
                    <a:cubicBezTo>
                      <a:pt x="217760" y="242307"/>
                      <a:pt x="221606" y="243036"/>
                      <a:pt x="225121" y="243036"/>
                    </a:cubicBezTo>
                    <a:cubicBezTo>
                      <a:pt x="230426" y="243036"/>
                      <a:pt x="234935" y="241512"/>
                      <a:pt x="238383" y="238065"/>
                    </a:cubicBezTo>
                    <a:cubicBezTo>
                      <a:pt x="243887" y="232564"/>
                      <a:pt x="244882" y="224412"/>
                      <a:pt x="241566" y="213343"/>
                    </a:cubicBezTo>
                    <a:lnTo>
                      <a:pt x="281354" y="186831"/>
                    </a:lnTo>
                    <a:cubicBezTo>
                      <a:pt x="283542" y="185373"/>
                      <a:pt x="284935" y="183053"/>
                      <a:pt x="285200" y="180468"/>
                    </a:cubicBezTo>
                    <a:cubicBezTo>
                      <a:pt x="285399" y="178082"/>
                      <a:pt x="284471" y="175497"/>
                      <a:pt x="282614" y="173641"/>
                    </a:cubicBezTo>
                    <a:close/>
                    <a:moveTo>
                      <a:pt x="234206" y="59242"/>
                    </a:moveTo>
                    <a:cubicBezTo>
                      <a:pt x="241964" y="58182"/>
                      <a:pt x="249988" y="60966"/>
                      <a:pt x="255558" y="66467"/>
                    </a:cubicBezTo>
                    <a:lnTo>
                      <a:pt x="256885" y="67792"/>
                    </a:lnTo>
                    <a:lnTo>
                      <a:pt x="158410" y="105837"/>
                    </a:lnTo>
                    <a:lnTo>
                      <a:pt x="125983" y="73426"/>
                    </a:lnTo>
                    <a:lnTo>
                      <a:pt x="234206" y="59242"/>
                    </a:lnTo>
                    <a:close/>
                    <a:moveTo>
                      <a:pt x="67760" y="256823"/>
                    </a:moveTo>
                    <a:lnTo>
                      <a:pt x="66434" y="255497"/>
                    </a:lnTo>
                    <a:cubicBezTo>
                      <a:pt x="60863" y="249929"/>
                      <a:pt x="58145" y="241976"/>
                      <a:pt x="59206" y="234155"/>
                    </a:cubicBezTo>
                    <a:lnTo>
                      <a:pt x="73330" y="125920"/>
                    </a:lnTo>
                    <a:lnTo>
                      <a:pt x="105757" y="158331"/>
                    </a:lnTo>
                    <a:lnTo>
                      <a:pt x="67760" y="256823"/>
                    </a:lnTo>
                    <a:close/>
                    <a:moveTo>
                      <a:pt x="197336" y="234420"/>
                    </a:moveTo>
                    <a:lnTo>
                      <a:pt x="178436" y="262788"/>
                    </a:lnTo>
                    <a:lnTo>
                      <a:pt x="176911" y="261263"/>
                    </a:lnTo>
                    <a:cubicBezTo>
                      <a:pt x="174789" y="259076"/>
                      <a:pt x="173927" y="255961"/>
                      <a:pt x="174789" y="253045"/>
                    </a:cubicBezTo>
                    <a:lnTo>
                      <a:pt x="182614" y="225671"/>
                    </a:lnTo>
                    <a:cubicBezTo>
                      <a:pt x="187588" y="228919"/>
                      <a:pt x="192561" y="231835"/>
                      <a:pt x="197336" y="234420"/>
                    </a:cubicBezTo>
                    <a:cubicBezTo>
                      <a:pt x="197336" y="234420"/>
                      <a:pt x="197336" y="234420"/>
                      <a:pt x="197336" y="234420"/>
                    </a:cubicBezTo>
                    <a:close/>
                    <a:moveTo>
                      <a:pt x="225917" y="225870"/>
                    </a:moveTo>
                    <a:cubicBezTo>
                      <a:pt x="223927" y="226466"/>
                      <a:pt x="220015" y="225671"/>
                      <a:pt x="214577" y="223418"/>
                    </a:cubicBezTo>
                    <a:cubicBezTo>
                      <a:pt x="214245" y="223219"/>
                      <a:pt x="213847" y="222954"/>
                      <a:pt x="213450" y="222821"/>
                    </a:cubicBezTo>
                    <a:cubicBezTo>
                      <a:pt x="209272" y="221098"/>
                      <a:pt x="204630" y="218712"/>
                      <a:pt x="199524" y="215663"/>
                    </a:cubicBezTo>
                    <a:cubicBezTo>
                      <a:pt x="199192" y="215464"/>
                      <a:pt x="198861" y="215265"/>
                      <a:pt x="198529" y="215066"/>
                    </a:cubicBezTo>
                    <a:cubicBezTo>
                      <a:pt x="196540" y="213873"/>
                      <a:pt x="194484" y="212548"/>
                      <a:pt x="192428" y="211222"/>
                    </a:cubicBezTo>
                    <a:cubicBezTo>
                      <a:pt x="191765" y="210758"/>
                      <a:pt x="191102" y="210360"/>
                      <a:pt x="190439" y="209896"/>
                    </a:cubicBezTo>
                    <a:cubicBezTo>
                      <a:pt x="187919" y="208173"/>
                      <a:pt x="185333" y="206450"/>
                      <a:pt x="182680" y="204528"/>
                    </a:cubicBezTo>
                    <a:cubicBezTo>
                      <a:pt x="169484" y="194983"/>
                      <a:pt x="154099" y="182059"/>
                      <a:pt x="137521" y="165555"/>
                    </a:cubicBezTo>
                    <a:lnTo>
                      <a:pt x="122004" y="150046"/>
                    </a:lnTo>
                    <a:lnTo>
                      <a:pt x="73065" y="101131"/>
                    </a:lnTo>
                    <a:cubicBezTo>
                      <a:pt x="73065" y="101131"/>
                      <a:pt x="73065" y="101131"/>
                      <a:pt x="73065" y="101131"/>
                    </a:cubicBezTo>
                    <a:lnTo>
                      <a:pt x="31885" y="59971"/>
                    </a:lnTo>
                    <a:cubicBezTo>
                      <a:pt x="17031" y="45125"/>
                      <a:pt x="14113" y="27428"/>
                      <a:pt x="20678" y="20800"/>
                    </a:cubicBezTo>
                    <a:cubicBezTo>
                      <a:pt x="22866" y="18613"/>
                      <a:pt x="26314" y="17486"/>
                      <a:pt x="30426" y="17486"/>
                    </a:cubicBezTo>
                    <a:cubicBezTo>
                      <a:pt x="38715" y="17486"/>
                      <a:pt x="49922" y="22126"/>
                      <a:pt x="59802" y="32001"/>
                    </a:cubicBezTo>
                    <a:lnTo>
                      <a:pt x="100983" y="73161"/>
                    </a:lnTo>
                    <a:cubicBezTo>
                      <a:pt x="100983" y="73161"/>
                      <a:pt x="100983" y="73161"/>
                      <a:pt x="100983" y="73161"/>
                    </a:cubicBezTo>
                    <a:lnTo>
                      <a:pt x="149922" y="122076"/>
                    </a:lnTo>
                    <a:lnTo>
                      <a:pt x="165439" y="137585"/>
                    </a:lnTo>
                    <a:cubicBezTo>
                      <a:pt x="182017" y="154155"/>
                      <a:pt x="194882" y="169466"/>
                      <a:pt x="204431" y="182655"/>
                    </a:cubicBezTo>
                    <a:cubicBezTo>
                      <a:pt x="206354" y="185307"/>
                      <a:pt x="208145" y="187958"/>
                      <a:pt x="209869" y="190476"/>
                    </a:cubicBezTo>
                    <a:cubicBezTo>
                      <a:pt x="210267" y="191139"/>
                      <a:pt x="210665" y="191736"/>
                      <a:pt x="211062" y="192332"/>
                    </a:cubicBezTo>
                    <a:cubicBezTo>
                      <a:pt x="212455" y="194453"/>
                      <a:pt x="213847" y="196574"/>
                      <a:pt x="215041" y="198629"/>
                    </a:cubicBezTo>
                    <a:cubicBezTo>
                      <a:pt x="215174" y="198894"/>
                      <a:pt x="215373" y="199159"/>
                      <a:pt x="215505" y="199424"/>
                    </a:cubicBezTo>
                    <a:cubicBezTo>
                      <a:pt x="218489" y="204461"/>
                      <a:pt x="220943" y="209167"/>
                      <a:pt x="222667" y="213343"/>
                    </a:cubicBezTo>
                    <a:cubicBezTo>
                      <a:pt x="222800" y="213741"/>
                      <a:pt x="223065" y="214072"/>
                      <a:pt x="223264" y="214470"/>
                    </a:cubicBezTo>
                    <a:cubicBezTo>
                      <a:pt x="225717" y="219971"/>
                      <a:pt x="226513" y="223881"/>
                      <a:pt x="225917" y="225870"/>
                    </a:cubicBezTo>
                    <a:close/>
                    <a:moveTo>
                      <a:pt x="234471" y="197303"/>
                    </a:moveTo>
                    <a:cubicBezTo>
                      <a:pt x="233211" y="194917"/>
                      <a:pt x="231818" y="192399"/>
                      <a:pt x="230227" y="189814"/>
                    </a:cubicBezTo>
                    <a:cubicBezTo>
                      <a:pt x="228834" y="187428"/>
                      <a:pt x="227309" y="185041"/>
                      <a:pt x="225651" y="182589"/>
                    </a:cubicBezTo>
                    <a:lnTo>
                      <a:pt x="253038" y="174768"/>
                    </a:lnTo>
                    <a:cubicBezTo>
                      <a:pt x="255956" y="173973"/>
                      <a:pt x="259139" y="174768"/>
                      <a:pt x="261261" y="176889"/>
                    </a:cubicBezTo>
                    <a:lnTo>
                      <a:pt x="262787" y="178414"/>
                    </a:lnTo>
                    <a:lnTo>
                      <a:pt x="234471" y="19730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17" name="Forma libre 216">
                <a:extLst>
                  <a:ext uri="{FF2B5EF4-FFF2-40B4-BE49-F238E27FC236}">
                    <a16:creationId xmlns:a16="http://schemas.microsoft.com/office/drawing/2014/main" id="{0ED5E7E4-1FE1-9745-83CD-E9E66ECF3BD3}"/>
                  </a:ext>
                </a:extLst>
              </p:cNvPr>
              <p:cNvSpPr/>
              <p:nvPr/>
            </p:nvSpPr>
            <p:spPr>
              <a:xfrm>
                <a:off x="1022590" y="1675321"/>
                <a:ext cx="420669" cy="456999"/>
              </a:xfrm>
              <a:custGeom>
                <a:avLst/>
                <a:gdLst>
                  <a:gd name="connsiteX0" fmla="*/ 383687 w 420669"/>
                  <a:gd name="connsiteY0" fmla="*/ 371764 h 456999"/>
                  <a:gd name="connsiteX1" fmla="*/ 228647 w 420669"/>
                  <a:gd name="connsiteY1" fmla="*/ 439568 h 456999"/>
                  <a:gd name="connsiteX2" fmla="*/ 180637 w 420669"/>
                  <a:gd name="connsiteY2" fmla="*/ 434000 h 456999"/>
                  <a:gd name="connsiteX3" fmla="*/ 195623 w 420669"/>
                  <a:gd name="connsiteY3" fmla="*/ 398342 h 456999"/>
                  <a:gd name="connsiteX4" fmla="*/ 197281 w 420669"/>
                  <a:gd name="connsiteY4" fmla="*/ 396155 h 456999"/>
                  <a:gd name="connsiteX5" fmla="*/ 216512 w 420669"/>
                  <a:gd name="connsiteY5" fmla="*/ 378392 h 456999"/>
                  <a:gd name="connsiteX6" fmla="*/ 245690 w 420669"/>
                  <a:gd name="connsiteY6" fmla="*/ 347505 h 456999"/>
                  <a:gd name="connsiteX7" fmla="*/ 255371 w 420669"/>
                  <a:gd name="connsiteY7" fmla="*/ 291167 h 456999"/>
                  <a:gd name="connsiteX8" fmla="*/ 250663 w 420669"/>
                  <a:gd name="connsiteY8" fmla="*/ 285003 h 456999"/>
                  <a:gd name="connsiteX9" fmla="*/ 216379 w 420669"/>
                  <a:gd name="connsiteY9" fmla="*/ 268964 h 456999"/>
                  <a:gd name="connsiteX10" fmla="*/ 211737 w 420669"/>
                  <a:gd name="connsiteY10" fmla="*/ 267837 h 456999"/>
                  <a:gd name="connsiteX11" fmla="*/ 187003 w 420669"/>
                  <a:gd name="connsiteY11" fmla="*/ 254647 h 456999"/>
                  <a:gd name="connsiteX12" fmla="*/ 153515 w 420669"/>
                  <a:gd name="connsiteY12" fmla="*/ 239005 h 456999"/>
                  <a:gd name="connsiteX13" fmla="*/ 135610 w 420669"/>
                  <a:gd name="connsiteY13" fmla="*/ 239204 h 456999"/>
                  <a:gd name="connsiteX14" fmla="*/ 125265 w 420669"/>
                  <a:gd name="connsiteY14" fmla="*/ 239071 h 456999"/>
                  <a:gd name="connsiteX15" fmla="*/ 81698 w 420669"/>
                  <a:gd name="connsiteY15" fmla="*/ 206197 h 456999"/>
                  <a:gd name="connsiteX16" fmla="*/ 83488 w 420669"/>
                  <a:gd name="connsiteY16" fmla="*/ 194134 h 456999"/>
                  <a:gd name="connsiteX17" fmla="*/ 99934 w 420669"/>
                  <a:gd name="connsiteY17" fmla="*/ 184921 h 456999"/>
                  <a:gd name="connsiteX18" fmla="*/ 116379 w 420669"/>
                  <a:gd name="connsiteY18" fmla="*/ 200033 h 456999"/>
                  <a:gd name="connsiteX19" fmla="*/ 120491 w 420669"/>
                  <a:gd name="connsiteY19" fmla="*/ 206064 h 456999"/>
                  <a:gd name="connsiteX20" fmla="*/ 127851 w 420669"/>
                  <a:gd name="connsiteY20" fmla="*/ 209643 h 456999"/>
                  <a:gd name="connsiteX21" fmla="*/ 137467 w 420669"/>
                  <a:gd name="connsiteY21" fmla="*/ 205004 h 456999"/>
                  <a:gd name="connsiteX22" fmla="*/ 141711 w 420669"/>
                  <a:gd name="connsiteY22" fmla="*/ 192543 h 456999"/>
                  <a:gd name="connsiteX23" fmla="*/ 139058 w 420669"/>
                  <a:gd name="connsiteY23" fmla="*/ 182734 h 456999"/>
                  <a:gd name="connsiteX24" fmla="*/ 138329 w 420669"/>
                  <a:gd name="connsiteY24" fmla="*/ 180944 h 456999"/>
                  <a:gd name="connsiteX25" fmla="*/ 138992 w 420669"/>
                  <a:gd name="connsiteY25" fmla="*/ 175575 h 456999"/>
                  <a:gd name="connsiteX26" fmla="*/ 146154 w 420669"/>
                  <a:gd name="connsiteY26" fmla="*/ 170737 h 456999"/>
                  <a:gd name="connsiteX27" fmla="*/ 161737 w 420669"/>
                  <a:gd name="connsiteY27" fmla="*/ 160397 h 456999"/>
                  <a:gd name="connsiteX28" fmla="*/ 167904 w 420669"/>
                  <a:gd name="connsiteY28" fmla="*/ 138989 h 456999"/>
                  <a:gd name="connsiteX29" fmla="*/ 169562 w 420669"/>
                  <a:gd name="connsiteY29" fmla="*/ 127058 h 456999"/>
                  <a:gd name="connsiteX30" fmla="*/ 187268 w 420669"/>
                  <a:gd name="connsiteY30" fmla="*/ 114399 h 456999"/>
                  <a:gd name="connsiteX31" fmla="*/ 208223 w 420669"/>
                  <a:gd name="connsiteY31" fmla="*/ 97299 h 456999"/>
                  <a:gd name="connsiteX32" fmla="*/ 197016 w 420669"/>
                  <a:gd name="connsiteY32" fmla="*/ 62767 h 456999"/>
                  <a:gd name="connsiteX33" fmla="*/ 145623 w 420669"/>
                  <a:gd name="connsiteY33" fmla="*/ 34399 h 456999"/>
                  <a:gd name="connsiteX34" fmla="*/ 228647 w 420669"/>
                  <a:gd name="connsiteY34" fmla="*/ 17365 h 456999"/>
                  <a:gd name="connsiteX35" fmla="*/ 404708 w 420669"/>
                  <a:gd name="connsiteY35" fmla="*/ 111880 h 456999"/>
                  <a:gd name="connsiteX36" fmla="*/ 416777 w 420669"/>
                  <a:gd name="connsiteY36" fmla="*/ 114333 h 456999"/>
                  <a:gd name="connsiteX37" fmla="*/ 419231 w 420669"/>
                  <a:gd name="connsiteY37" fmla="*/ 102270 h 456999"/>
                  <a:gd name="connsiteX38" fmla="*/ 228647 w 420669"/>
                  <a:gd name="connsiteY38" fmla="*/ 0 h 456999"/>
                  <a:gd name="connsiteX39" fmla="*/ 80438 w 420669"/>
                  <a:gd name="connsiteY39" fmla="*/ 54747 h 456999"/>
                  <a:gd name="connsiteX40" fmla="*/ 79907 w 420669"/>
                  <a:gd name="connsiteY40" fmla="*/ 55079 h 456999"/>
                  <a:gd name="connsiteX41" fmla="*/ 75133 w 420669"/>
                  <a:gd name="connsiteY41" fmla="*/ 59387 h 456999"/>
                  <a:gd name="connsiteX42" fmla="*/ 74934 w 420669"/>
                  <a:gd name="connsiteY42" fmla="*/ 59519 h 456999"/>
                  <a:gd name="connsiteX43" fmla="*/ 39257 w 420669"/>
                  <a:gd name="connsiteY43" fmla="*/ 100679 h 456999"/>
                  <a:gd name="connsiteX44" fmla="*/ 38462 w 420669"/>
                  <a:gd name="connsiteY44" fmla="*/ 101872 h 456999"/>
                  <a:gd name="connsiteX45" fmla="*/ 33621 w 420669"/>
                  <a:gd name="connsiteY45" fmla="*/ 109362 h 456999"/>
                  <a:gd name="connsiteX46" fmla="*/ 31764 w 420669"/>
                  <a:gd name="connsiteY46" fmla="*/ 112477 h 456999"/>
                  <a:gd name="connsiteX47" fmla="*/ 28448 w 420669"/>
                  <a:gd name="connsiteY47" fmla="*/ 118243 h 456999"/>
                  <a:gd name="connsiteX48" fmla="*/ 26260 w 420669"/>
                  <a:gd name="connsiteY48" fmla="*/ 122353 h 456999"/>
                  <a:gd name="connsiteX49" fmla="*/ 23674 w 420669"/>
                  <a:gd name="connsiteY49" fmla="*/ 127324 h 456999"/>
                  <a:gd name="connsiteX50" fmla="*/ 21353 w 420669"/>
                  <a:gd name="connsiteY50" fmla="*/ 132096 h 456999"/>
                  <a:gd name="connsiteX51" fmla="*/ 19297 w 420669"/>
                  <a:gd name="connsiteY51" fmla="*/ 136603 h 456999"/>
                  <a:gd name="connsiteX52" fmla="*/ 17042 w 420669"/>
                  <a:gd name="connsiteY52" fmla="*/ 141905 h 456999"/>
                  <a:gd name="connsiteX53" fmla="*/ 15451 w 420669"/>
                  <a:gd name="connsiteY53" fmla="*/ 146015 h 456999"/>
                  <a:gd name="connsiteX54" fmla="*/ 13263 w 420669"/>
                  <a:gd name="connsiteY54" fmla="*/ 151847 h 456999"/>
                  <a:gd name="connsiteX55" fmla="*/ 12003 w 420669"/>
                  <a:gd name="connsiteY55" fmla="*/ 155493 h 456999"/>
                  <a:gd name="connsiteX56" fmla="*/ 9881 w 420669"/>
                  <a:gd name="connsiteY56" fmla="*/ 161922 h 456999"/>
                  <a:gd name="connsiteX57" fmla="*/ 9284 w 420669"/>
                  <a:gd name="connsiteY57" fmla="*/ 164109 h 456999"/>
                  <a:gd name="connsiteX58" fmla="*/ 3382 w 420669"/>
                  <a:gd name="connsiteY58" fmla="*/ 189428 h 456999"/>
                  <a:gd name="connsiteX59" fmla="*/ 3050 w 420669"/>
                  <a:gd name="connsiteY59" fmla="*/ 191350 h 456999"/>
                  <a:gd name="connsiteX60" fmla="*/ 3050 w 420669"/>
                  <a:gd name="connsiteY60" fmla="*/ 191416 h 456999"/>
                  <a:gd name="connsiteX61" fmla="*/ 0 w 420669"/>
                  <a:gd name="connsiteY61" fmla="*/ 228533 h 456999"/>
                  <a:gd name="connsiteX62" fmla="*/ 144695 w 420669"/>
                  <a:gd name="connsiteY62" fmla="*/ 441026 h 456999"/>
                  <a:gd name="connsiteX63" fmla="*/ 144960 w 420669"/>
                  <a:gd name="connsiteY63" fmla="*/ 441159 h 456999"/>
                  <a:gd name="connsiteX64" fmla="*/ 146684 w 420669"/>
                  <a:gd name="connsiteY64" fmla="*/ 441755 h 456999"/>
                  <a:gd name="connsiteX65" fmla="*/ 155040 w 420669"/>
                  <a:gd name="connsiteY65" fmla="*/ 444804 h 456999"/>
                  <a:gd name="connsiteX66" fmla="*/ 158289 w 420669"/>
                  <a:gd name="connsiteY66" fmla="*/ 445931 h 456999"/>
                  <a:gd name="connsiteX67" fmla="*/ 167175 w 420669"/>
                  <a:gd name="connsiteY67" fmla="*/ 448582 h 456999"/>
                  <a:gd name="connsiteX68" fmla="*/ 169231 w 420669"/>
                  <a:gd name="connsiteY68" fmla="*/ 449179 h 456999"/>
                  <a:gd name="connsiteX69" fmla="*/ 169430 w 420669"/>
                  <a:gd name="connsiteY69" fmla="*/ 449179 h 456999"/>
                  <a:gd name="connsiteX70" fmla="*/ 228713 w 420669"/>
                  <a:gd name="connsiteY70" fmla="*/ 457000 h 456999"/>
                  <a:gd name="connsiteX71" fmla="*/ 396485 w 420669"/>
                  <a:gd name="connsiteY71" fmla="*/ 383628 h 456999"/>
                  <a:gd name="connsiteX72" fmla="*/ 396021 w 420669"/>
                  <a:gd name="connsiteY72" fmla="*/ 371366 h 456999"/>
                  <a:gd name="connsiteX73" fmla="*/ 383687 w 420669"/>
                  <a:gd name="connsiteY73" fmla="*/ 371764 h 456999"/>
                  <a:gd name="connsiteX74" fmla="*/ 131698 w 420669"/>
                  <a:gd name="connsiteY74" fmla="*/ 260016 h 456999"/>
                  <a:gd name="connsiteX75" fmla="*/ 132162 w 420669"/>
                  <a:gd name="connsiteY75" fmla="*/ 257100 h 456999"/>
                  <a:gd name="connsiteX76" fmla="*/ 138793 w 420669"/>
                  <a:gd name="connsiteY76" fmla="*/ 256238 h 456999"/>
                  <a:gd name="connsiteX77" fmla="*/ 150928 w 420669"/>
                  <a:gd name="connsiteY77" fmla="*/ 256105 h 456999"/>
                  <a:gd name="connsiteX78" fmla="*/ 176061 w 420669"/>
                  <a:gd name="connsiteY78" fmla="*/ 268036 h 456999"/>
                  <a:gd name="connsiteX79" fmla="*/ 207427 w 420669"/>
                  <a:gd name="connsiteY79" fmla="*/ 284606 h 456999"/>
                  <a:gd name="connsiteX80" fmla="*/ 212334 w 420669"/>
                  <a:gd name="connsiteY80" fmla="*/ 285799 h 456999"/>
                  <a:gd name="connsiteX81" fmla="*/ 238926 w 420669"/>
                  <a:gd name="connsiteY81" fmla="*/ 297663 h 456999"/>
                  <a:gd name="connsiteX82" fmla="*/ 240186 w 420669"/>
                  <a:gd name="connsiteY82" fmla="*/ 299452 h 456999"/>
                  <a:gd name="connsiteX83" fmla="*/ 230769 w 420669"/>
                  <a:gd name="connsiteY83" fmla="*/ 338690 h 456999"/>
                  <a:gd name="connsiteX84" fmla="*/ 206167 w 420669"/>
                  <a:gd name="connsiteY84" fmla="*/ 364473 h 456999"/>
                  <a:gd name="connsiteX85" fmla="*/ 183554 w 420669"/>
                  <a:gd name="connsiteY85" fmla="*/ 385550 h 456999"/>
                  <a:gd name="connsiteX86" fmla="*/ 181897 w 420669"/>
                  <a:gd name="connsiteY86" fmla="*/ 387671 h 456999"/>
                  <a:gd name="connsiteX87" fmla="*/ 163660 w 420669"/>
                  <a:gd name="connsiteY87" fmla="*/ 429228 h 456999"/>
                  <a:gd name="connsiteX88" fmla="*/ 160809 w 420669"/>
                  <a:gd name="connsiteY88" fmla="*/ 428234 h 456999"/>
                  <a:gd name="connsiteX89" fmla="*/ 155040 w 420669"/>
                  <a:gd name="connsiteY89" fmla="*/ 426246 h 456999"/>
                  <a:gd name="connsiteX90" fmla="*/ 154708 w 420669"/>
                  <a:gd name="connsiteY90" fmla="*/ 426113 h 456999"/>
                  <a:gd name="connsiteX91" fmla="*/ 151260 w 420669"/>
                  <a:gd name="connsiteY91" fmla="*/ 391051 h 456999"/>
                  <a:gd name="connsiteX92" fmla="*/ 153846 w 420669"/>
                  <a:gd name="connsiteY92" fmla="*/ 361954 h 456999"/>
                  <a:gd name="connsiteX93" fmla="*/ 149867 w 420669"/>
                  <a:gd name="connsiteY93" fmla="*/ 328748 h 456999"/>
                  <a:gd name="connsiteX94" fmla="*/ 138064 w 420669"/>
                  <a:gd name="connsiteY94" fmla="*/ 316685 h 456999"/>
                  <a:gd name="connsiteX95" fmla="*/ 130703 w 420669"/>
                  <a:gd name="connsiteY95" fmla="*/ 309461 h 456999"/>
                  <a:gd name="connsiteX96" fmla="*/ 131698 w 420669"/>
                  <a:gd name="connsiteY96" fmla="*/ 260016 h 456999"/>
                  <a:gd name="connsiteX97" fmla="*/ 183753 w 420669"/>
                  <a:gd name="connsiteY97" fmla="*/ 73836 h 456999"/>
                  <a:gd name="connsiteX98" fmla="*/ 191711 w 420669"/>
                  <a:gd name="connsiteY98" fmla="*/ 91996 h 456999"/>
                  <a:gd name="connsiteX99" fmla="*/ 181300 w 420669"/>
                  <a:gd name="connsiteY99" fmla="*/ 98028 h 456999"/>
                  <a:gd name="connsiteX100" fmla="*/ 153846 w 420669"/>
                  <a:gd name="connsiteY100" fmla="*/ 119635 h 456999"/>
                  <a:gd name="connsiteX101" fmla="*/ 150597 w 420669"/>
                  <a:gd name="connsiteY101" fmla="*/ 139585 h 456999"/>
                  <a:gd name="connsiteX102" fmla="*/ 148674 w 420669"/>
                  <a:gd name="connsiteY102" fmla="*/ 148931 h 456999"/>
                  <a:gd name="connsiteX103" fmla="*/ 139324 w 420669"/>
                  <a:gd name="connsiteY103" fmla="*/ 154631 h 456999"/>
                  <a:gd name="connsiteX104" fmla="*/ 122613 w 420669"/>
                  <a:gd name="connsiteY104" fmla="*/ 169875 h 456999"/>
                  <a:gd name="connsiteX105" fmla="*/ 121087 w 420669"/>
                  <a:gd name="connsiteY105" fmla="*/ 177431 h 456999"/>
                  <a:gd name="connsiteX106" fmla="*/ 101857 w 420669"/>
                  <a:gd name="connsiteY106" fmla="*/ 167555 h 456999"/>
                  <a:gd name="connsiteX107" fmla="*/ 67905 w 420669"/>
                  <a:gd name="connsiteY107" fmla="*/ 186313 h 456999"/>
                  <a:gd name="connsiteX108" fmla="*/ 64456 w 420669"/>
                  <a:gd name="connsiteY108" fmla="*/ 208052 h 456999"/>
                  <a:gd name="connsiteX109" fmla="*/ 86605 w 420669"/>
                  <a:gd name="connsiteY109" fmla="*/ 242253 h 456999"/>
                  <a:gd name="connsiteX110" fmla="*/ 79045 w 420669"/>
                  <a:gd name="connsiteY110" fmla="*/ 239469 h 456999"/>
                  <a:gd name="connsiteX111" fmla="*/ 20955 w 420669"/>
                  <a:gd name="connsiteY111" fmla="*/ 190687 h 456999"/>
                  <a:gd name="connsiteX112" fmla="*/ 21088 w 420669"/>
                  <a:gd name="connsiteY112" fmla="*/ 189892 h 456999"/>
                  <a:gd name="connsiteX113" fmla="*/ 24602 w 420669"/>
                  <a:gd name="connsiteY113" fmla="*/ 174117 h 456999"/>
                  <a:gd name="connsiteX114" fmla="*/ 24735 w 420669"/>
                  <a:gd name="connsiteY114" fmla="*/ 173521 h 456999"/>
                  <a:gd name="connsiteX115" fmla="*/ 29443 w 420669"/>
                  <a:gd name="connsiteY115" fmla="*/ 158276 h 456999"/>
                  <a:gd name="connsiteX116" fmla="*/ 29775 w 420669"/>
                  <a:gd name="connsiteY116" fmla="*/ 157348 h 456999"/>
                  <a:gd name="connsiteX117" fmla="*/ 35610 w 420669"/>
                  <a:gd name="connsiteY117" fmla="*/ 142899 h 456999"/>
                  <a:gd name="connsiteX118" fmla="*/ 36538 w 420669"/>
                  <a:gd name="connsiteY118" fmla="*/ 140778 h 456999"/>
                  <a:gd name="connsiteX119" fmla="*/ 43435 w 420669"/>
                  <a:gd name="connsiteY119" fmla="*/ 126992 h 456999"/>
                  <a:gd name="connsiteX120" fmla="*/ 44098 w 420669"/>
                  <a:gd name="connsiteY120" fmla="*/ 125799 h 456999"/>
                  <a:gd name="connsiteX121" fmla="*/ 51393 w 420669"/>
                  <a:gd name="connsiteY121" fmla="*/ 113736 h 456999"/>
                  <a:gd name="connsiteX122" fmla="*/ 52918 w 420669"/>
                  <a:gd name="connsiteY122" fmla="*/ 111350 h 456999"/>
                  <a:gd name="connsiteX123" fmla="*/ 61141 w 420669"/>
                  <a:gd name="connsiteY123" fmla="*/ 99884 h 456999"/>
                  <a:gd name="connsiteX124" fmla="*/ 63727 w 420669"/>
                  <a:gd name="connsiteY124" fmla="*/ 96570 h 456999"/>
                  <a:gd name="connsiteX125" fmla="*/ 72613 w 420669"/>
                  <a:gd name="connsiteY125" fmla="*/ 86098 h 456999"/>
                  <a:gd name="connsiteX126" fmla="*/ 75332 w 420669"/>
                  <a:gd name="connsiteY126" fmla="*/ 83248 h 456999"/>
                  <a:gd name="connsiteX127" fmla="*/ 83488 w 420669"/>
                  <a:gd name="connsiteY127" fmla="*/ 75095 h 456999"/>
                  <a:gd name="connsiteX128" fmla="*/ 85610 w 420669"/>
                  <a:gd name="connsiteY128" fmla="*/ 73107 h 456999"/>
                  <a:gd name="connsiteX129" fmla="*/ 88263 w 420669"/>
                  <a:gd name="connsiteY129" fmla="*/ 75758 h 456999"/>
                  <a:gd name="connsiteX130" fmla="*/ 121087 w 420669"/>
                  <a:gd name="connsiteY130" fmla="*/ 94316 h 456999"/>
                  <a:gd name="connsiteX131" fmla="*/ 125000 w 420669"/>
                  <a:gd name="connsiteY131" fmla="*/ 93388 h 456999"/>
                  <a:gd name="connsiteX132" fmla="*/ 140451 w 420669"/>
                  <a:gd name="connsiteY132" fmla="*/ 60315 h 456999"/>
                  <a:gd name="connsiteX133" fmla="*/ 140782 w 420669"/>
                  <a:gd name="connsiteY133" fmla="*/ 52162 h 456999"/>
                  <a:gd name="connsiteX134" fmla="*/ 143501 w 420669"/>
                  <a:gd name="connsiteY134" fmla="*/ 51632 h 456999"/>
                  <a:gd name="connsiteX135" fmla="*/ 183753 w 420669"/>
                  <a:gd name="connsiteY135" fmla="*/ 73836 h 456999"/>
                  <a:gd name="connsiteX136" fmla="*/ 123011 w 420669"/>
                  <a:gd name="connsiteY136" fmla="*/ 60514 h 456999"/>
                  <a:gd name="connsiteX137" fmla="*/ 118965 w 420669"/>
                  <a:gd name="connsiteY137" fmla="*/ 76951 h 456999"/>
                  <a:gd name="connsiteX138" fmla="*/ 100530 w 420669"/>
                  <a:gd name="connsiteY138" fmla="*/ 63695 h 456999"/>
                  <a:gd name="connsiteX139" fmla="*/ 98873 w 420669"/>
                  <a:gd name="connsiteY139" fmla="*/ 62104 h 456999"/>
                  <a:gd name="connsiteX140" fmla="*/ 125332 w 420669"/>
                  <a:gd name="connsiteY140" fmla="*/ 44474 h 456999"/>
                  <a:gd name="connsiteX141" fmla="*/ 123011 w 420669"/>
                  <a:gd name="connsiteY141" fmla="*/ 60514 h 456999"/>
                  <a:gd name="connsiteX142" fmla="*/ 17440 w 420669"/>
                  <a:gd name="connsiteY142" fmla="*/ 228467 h 456999"/>
                  <a:gd name="connsiteX143" fmla="*/ 17905 w 420669"/>
                  <a:gd name="connsiteY143" fmla="*/ 215343 h 456999"/>
                  <a:gd name="connsiteX144" fmla="*/ 72414 w 420669"/>
                  <a:gd name="connsiteY144" fmla="*/ 255575 h 456999"/>
                  <a:gd name="connsiteX145" fmla="*/ 111870 w 420669"/>
                  <a:gd name="connsiteY145" fmla="*/ 265186 h 456999"/>
                  <a:gd name="connsiteX146" fmla="*/ 116313 w 420669"/>
                  <a:gd name="connsiteY146" fmla="*/ 319336 h 456999"/>
                  <a:gd name="connsiteX147" fmla="*/ 127785 w 420669"/>
                  <a:gd name="connsiteY147" fmla="*/ 330803 h 456999"/>
                  <a:gd name="connsiteX148" fmla="*/ 135345 w 420669"/>
                  <a:gd name="connsiteY148" fmla="*/ 338359 h 456999"/>
                  <a:gd name="connsiteX149" fmla="*/ 136671 w 420669"/>
                  <a:gd name="connsiteY149" fmla="*/ 359701 h 456999"/>
                  <a:gd name="connsiteX150" fmla="*/ 133952 w 420669"/>
                  <a:gd name="connsiteY150" fmla="*/ 390720 h 456999"/>
                  <a:gd name="connsiteX151" fmla="*/ 135080 w 420669"/>
                  <a:gd name="connsiteY151" fmla="*/ 417696 h 456999"/>
                  <a:gd name="connsiteX152" fmla="*/ 17440 w 420669"/>
                  <a:gd name="connsiteY152" fmla="*/ 228467 h 45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420669" h="456999">
                    <a:moveTo>
                      <a:pt x="383687" y="371764"/>
                    </a:moveTo>
                    <a:cubicBezTo>
                      <a:pt x="343767" y="414846"/>
                      <a:pt x="287268" y="439568"/>
                      <a:pt x="228647" y="439568"/>
                    </a:cubicBezTo>
                    <a:cubicBezTo>
                      <a:pt x="212135" y="439568"/>
                      <a:pt x="196088" y="437580"/>
                      <a:pt x="180637" y="434000"/>
                    </a:cubicBezTo>
                    <a:cubicBezTo>
                      <a:pt x="182560" y="415310"/>
                      <a:pt x="188660" y="407356"/>
                      <a:pt x="195623" y="398342"/>
                    </a:cubicBezTo>
                    <a:lnTo>
                      <a:pt x="197281" y="396155"/>
                    </a:lnTo>
                    <a:cubicBezTo>
                      <a:pt x="203448" y="388069"/>
                      <a:pt x="209814" y="383363"/>
                      <a:pt x="216512" y="378392"/>
                    </a:cubicBezTo>
                    <a:cubicBezTo>
                      <a:pt x="225663" y="371631"/>
                      <a:pt x="236008" y="363876"/>
                      <a:pt x="245690" y="347505"/>
                    </a:cubicBezTo>
                    <a:cubicBezTo>
                      <a:pt x="250928" y="338690"/>
                      <a:pt x="266711" y="311847"/>
                      <a:pt x="255371" y="291167"/>
                    </a:cubicBezTo>
                    <a:cubicBezTo>
                      <a:pt x="254045" y="288715"/>
                      <a:pt x="252454" y="286660"/>
                      <a:pt x="250663" y="285003"/>
                    </a:cubicBezTo>
                    <a:cubicBezTo>
                      <a:pt x="239324" y="274531"/>
                      <a:pt x="227122" y="271615"/>
                      <a:pt x="216379" y="268964"/>
                    </a:cubicBezTo>
                    <a:cubicBezTo>
                      <a:pt x="214788" y="268566"/>
                      <a:pt x="213263" y="268235"/>
                      <a:pt x="211737" y="267837"/>
                    </a:cubicBezTo>
                    <a:cubicBezTo>
                      <a:pt x="199337" y="264655"/>
                      <a:pt x="193369" y="259751"/>
                      <a:pt x="187003" y="254647"/>
                    </a:cubicBezTo>
                    <a:cubicBezTo>
                      <a:pt x="179509" y="248549"/>
                      <a:pt x="171021" y="241656"/>
                      <a:pt x="153515" y="239005"/>
                    </a:cubicBezTo>
                    <a:cubicBezTo>
                      <a:pt x="144297" y="237613"/>
                      <a:pt x="139523" y="238541"/>
                      <a:pt x="135610" y="239204"/>
                    </a:cubicBezTo>
                    <a:cubicBezTo>
                      <a:pt x="132560" y="239801"/>
                      <a:pt x="130504" y="240132"/>
                      <a:pt x="125265" y="239071"/>
                    </a:cubicBezTo>
                    <a:cubicBezTo>
                      <a:pt x="110013" y="235890"/>
                      <a:pt x="84085" y="227406"/>
                      <a:pt x="81698" y="206197"/>
                    </a:cubicBezTo>
                    <a:cubicBezTo>
                      <a:pt x="81366" y="203015"/>
                      <a:pt x="81366" y="198376"/>
                      <a:pt x="83488" y="194134"/>
                    </a:cubicBezTo>
                    <a:cubicBezTo>
                      <a:pt x="86538" y="187970"/>
                      <a:pt x="93369" y="184192"/>
                      <a:pt x="99934" y="184921"/>
                    </a:cubicBezTo>
                    <a:cubicBezTo>
                      <a:pt x="106366" y="185650"/>
                      <a:pt x="110477" y="191085"/>
                      <a:pt x="116379" y="200033"/>
                    </a:cubicBezTo>
                    <a:cubicBezTo>
                      <a:pt x="117772" y="202087"/>
                      <a:pt x="119098" y="204142"/>
                      <a:pt x="120491" y="206064"/>
                    </a:cubicBezTo>
                    <a:cubicBezTo>
                      <a:pt x="122215" y="208384"/>
                      <a:pt x="125000" y="209776"/>
                      <a:pt x="127851" y="209643"/>
                    </a:cubicBezTo>
                    <a:cubicBezTo>
                      <a:pt x="131499" y="209511"/>
                      <a:pt x="134947" y="207854"/>
                      <a:pt x="137467" y="205004"/>
                    </a:cubicBezTo>
                    <a:cubicBezTo>
                      <a:pt x="140385" y="201756"/>
                      <a:pt x="141976" y="197050"/>
                      <a:pt x="141711" y="192543"/>
                    </a:cubicBezTo>
                    <a:cubicBezTo>
                      <a:pt x="141446" y="188632"/>
                      <a:pt x="140119" y="185385"/>
                      <a:pt x="139058" y="182734"/>
                    </a:cubicBezTo>
                    <a:cubicBezTo>
                      <a:pt x="138793" y="182137"/>
                      <a:pt x="138594" y="181541"/>
                      <a:pt x="138329" y="180944"/>
                    </a:cubicBezTo>
                    <a:cubicBezTo>
                      <a:pt x="138263" y="180016"/>
                      <a:pt x="138263" y="177895"/>
                      <a:pt x="138992" y="175575"/>
                    </a:cubicBezTo>
                    <a:cubicBezTo>
                      <a:pt x="139589" y="173852"/>
                      <a:pt x="141114" y="172924"/>
                      <a:pt x="146154" y="170737"/>
                    </a:cubicBezTo>
                    <a:cubicBezTo>
                      <a:pt x="150928" y="168682"/>
                      <a:pt x="156830" y="166097"/>
                      <a:pt x="161737" y="160397"/>
                    </a:cubicBezTo>
                    <a:cubicBezTo>
                      <a:pt x="168435" y="152642"/>
                      <a:pt x="168103" y="145087"/>
                      <a:pt x="167904" y="138989"/>
                    </a:cubicBezTo>
                    <a:cubicBezTo>
                      <a:pt x="167706" y="134681"/>
                      <a:pt x="167573" y="131234"/>
                      <a:pt x="169562" y="127058"/>
                    </a:cubicBezTo>
                    <a:cubicBezTo>
                      <a:pt x="173011" y="119701"/>
                      <a:pt x="179576" y="117249"/>
                      <a:pt x="187268" y="114399"/>
                    </a:cubicBezTo>
                    <a:cubicBezTo>
                      <a:pt x="195093" y="111483"/>
                      <a:pt x="204907" y="107904"/>
                      <a:pt x="208223" y="97299"/>
                    </a:cubicBezTo>
                    <a:cubicBezTo>
                      <a:pt x="211339" y="87357"/>
                      <a:pt x="207361" y="75095"/>
                      <a:pt x="197016" y="62767"/>
                    </a:cubicBezTo>
                    <a:cubicBezTo>
                      <a:pt x="185146" y="48517"/>
                      <a:pt x="164456" y="34333"/>
                      <a:pt x="145623" y="34399"/>
                    </a:cubicBezTo>
                    <a:cubicBezTo>
                      <a:pt x="171087" y="23463"/>
                      <a:pt x="199138" y="17365"/>
                      <a:pt x="228647" y="17365"/>
                    </a:cubicBezTo>
                    <a:cubicBezTo>
                      <a:pt x="299602" y="17365"/>
                      <a:pt x="365385" y="52692"/>
                      <a:pt x="404708" y="111880"/>
                    </a:cubicBezTo>
                    <a:cubicBezTo>
                      <a:pt x="407361" y="115857"/>
                      <a:pt x="412732" y="116984"/>
                      <a:pt x="416777" y="114333"/>
                    </a:cubicBezTo>
                    <a:cubicBezTo>
                      <a:pt x="420756" y="111682"/>
                      <a:pt x="421883" y="106313"/>
                      <a:pt x="419231" y="102270"/>
                    </a:cubicBezTo>
                    <a:cubicBezTo>
                      <a:pt x="376658" y="38243"/>
                      <a:pt x="305438" y="0"/>
                      <a:pt x="228647" y="0"/>
                    </a:cubicBezTo>
                    <a:cubicBezTo>
                      <a:pt x="172149" y="0"/>
                      <a:pt x="120358" y="20679"/>
                      <a:pt x="80438" y="54747"/>
                    </a:cubicBezTo>
                    <a:cubicBezTo>
                      <a:pt x="80305" y="54880"/>
                      <a:pt x="80106" y="54946"/>
                      <a:pt x="79907" y="55079"/>
                    </a:cubicBezTo>
                    <a:cubicBezTo>
                      <a:pt x="78249" y="56470"/>
                      <a:pt x="76724" y="57929"/>
                      <a:pt x="75133" y="59387"/>
                    </a:cubicBezTo>
                    <a:cubicBezTo>
                      <a:pt x="75066" y="59453"/>
                      <a:pt x="75000" y="59519"/>
                      <a:pt x="74934" y="59519"/>
                    </a:cubicBezTo>
                    <a:cubicBezTo>
                      <a:pt x="61340" y="71847"/>
                      <a:pt x="49403" y="85700"/>
                      <a:pt x="39257" y="100679"/>
                    </a:cubicBezTo>
                    <a:cubicBezTo>
                      <a:pt x="38992" y="101077"/>
                      <a:pt x="38727" y="101474"/>
                      <a:pt x="38462" y="101872"/>
                    </a:cubicBezTo>
                    <a:cubicBezTo>
                      <a:pt x="36804" y="104325"/>
                      <a:pt x="35212" y="106843"/>
                      <a:pt x="33621" y="109362"/>
                    </a:cubicBezTo>
                    <a:cubicBezTo>
                      <a:pt x="33024" y="110356"/>
                      <a:pt x="32427" y="111416"/>
                      <a:pt x="31764" y="112477"/>
                    </a:cubicBezTo>
                    <a:cubicBezTo>
                      <a:pt x="30637" y="114399"/>
                      <a:pt x="29509" y="116321"/>
                      <a:pt x="28448" y="118243"/>
                    </a:cubicBezTo>
                    <a:cubicBezTo>
                      <a:pt x="27719" y="119635"/>
                      <a:pt x="26989" y="120961"/>
                      <a:pt x="26260" y="122353"/>
                    </a:cubicBezTo>
                    <a:cubicBezTo>
                      <a:pt x="25398" y="124010"/>
                      <a:pt x="24536" y="125667"/>
                      <a:pt x="23674" y="127324"/>
                    </a:cubicBezTo>
                    <a:cubicBezTo>
                      <a:pt x="22878" y="128914"/>
                      <a:pt x="22149" y="130505"/>
                      <a:pt x="21353" y="132096"/>
                    </a:cubicBezTo>
                    <a:cubicBezTo>
                      <a:pt x="20623" y="133620"/>
                      <a:pt x="19960" y="135078"/>
                      <a:pt x="19297" y="136603"/>
                    </a:cubicBezTo>
                    <a:cubicBezTo>
                      <a:pt x="18501" y="138392"/>
                      <a:pt x="17772" y="140116"/>
                      <a:pt x="17042" y="141905"/>
                    </a:cubicBezTo>
                    <a:cubicBezTo>
                      <a:pt x="16512" y="143297"/>
                      <a:pt x="15981" y="144623"/>
                      <a:pt x="15451" y="146015"/>
                    </a:cubicBezTo>
                    <a:cubicBezTo>
                      <a:pt x="14721" y="147937"/>
                      <a:pt x="13926" y="149859"/>
                      <a:pt x="13263" y="151847"/>
                    </a:cubicBezTo>
                    <a:cubicBezTo>
                      <a:pt x="12865" y="153040"/>
                      <a:pt x="12467" y="154233"/>
                      <a:pt x="12003" y="155493"/>
                    </a:cubicBezTo>
                    <a:cubicBezTo>
                      <a:pt x="11273" y="157613"/>
                      <a:pt x="10544" y="159734"/>
                      <a:pt x="9881" y="161922"/>
                    </a:cubicBezTo>
                    <a:cubicBezTo>
                      <a:pt x="9682" y="162651"/>
                      <a:pt x="9483" y="163380"/>
                      <a:pt x="9284" y="164109"/>
                    </a:cubicBezTo>
                    <a:cubicBezTo>
                      <a:pt x="6830" y="172328"/>
                      <a:pt x="4907" y="180811"/>
                      <a:pt x="3382" y="189428"/>
                    </a:cubicBezTo>
                    <a:cubicBezTo>
                      <a:pt x="3249" y="190091"/>
                      <a:pt x="3117" y="190687"/>
                      <a:pt x="3050" y="191350"/>
                    </a:cubicBezTo>
                    <a:cubicBezTo>
                      <a:pt x="3050" y="191350"/>
                      <a:pt x="3050" y="191416"/>
                      <a:pt x="3050" y="191416"/>
                    </a:cubicBezTo>
                    <a:cubicBezTo>
                      <a:pt x="1061" y="203479"/>
                      <a:pt x="0" y="215873"/>
                      <a:pt x="0" y="228533"/>
                    </a:cubicBezTo>
                    <a:cubicBezTo>
                      <a:pt x="0" y="324904"/>
                      <a:pt x="60013" y="407489"/>
                      <a:pt x="144695" y="441026"/>
                    </a:cubicBezTo>
                    <a:cubicBezTo>
                      <a:pt x="144761" y="441092"/>
                      <a:pt x="144828" y="441159"/>
                      <a:pt x="144960" y="441159"/>
                    </a:cubicBezTo>
                    <a:cubicBezTo>
                      <a:pt x="145491" y="441358"/>
                      <a:pt x="146088" y="441556"/>
                      <a:pt x="146684" y="441755"/>
                    </a:cubicBezTo>
                    <a:cubicBezTo>
                      <a:pt x="149403" y="442816"/>
                      <a:pt x="152188" y="443810"/>
                      <a:pt x="155040" y="444804"/>
                    </a:cubicBezTo>
                    <a:cubicBezTo>
                      <a:pt x="156101" y="445202"/>
                      <a:pt x="157228" y="445533"/>
                      <a:pt x="158289" y="445931"/>
                    </a:cubicBezTo>
                    <a:cubicBezTo>
                      <a:pt x="161207" y="446859"/>
                      <a:pt x="164191" y="447787"/>
                      <a:pt x="167175" y="448582"/>
                    </a:cubicBezTo>
                    <a:cubicBezTo>
                      <a:pt x="167838" y="448781"/>
                      <a:pt x="168568" y="449046"/>
                      <a:pt x="169231" y="449179"/>
                    </a:cubicBezTo>
                    <a:cubicBezTo>
                      <a:pt x="169297" y="449179"/>
                      <a:pt x="169363" y="449179"/>
                      <a:pt x="169430" y="449179"/>
                    </a:cubicBezTo>
                    <a:cubicBezTo>
                      <a:pt x="188329" y="454282"/>
                      <a:pt x="208223" y="457000"/>
                      <a:pt x="228713" y="457000"/>
                    </a:cubicBezTo>
                    <a:cubicBezTo>
                      <a:pt x="292175" y="457000"/>
                      <a:pt x="353316" y="430289"/>
                      <a:pt x="396485" y="383628"/>
                    </a:cubicBezTo>
                    <a:cubicBezTo>
                      <a:pt x="399735" y="380115"/>
                      <a:pt x="399536" y="374614"/>
                      <a:pt x="396021" y="371366"/>
                    </a:cubicBezTo>
                    <a:cubicBezTo>
                      <a:pt x="392440" y="368052"/>
                      <a:pt x="387003" y="368251"/>
                      <a:pt x="383687" y="371764"/>
                    </a:cubicBezTo>
                    <a:close/>
                    <a:moveTo>
                      <a:pt x="131698" y="260016"/>
                    </a:moveTo>
                    <a:cubicBezTo>
                      <a:pt x="132029" y="259088"/>
                      <a:pt x="132228" y="258094"/>
                      <a:pt x="132162" y="257100"/>
                    </a:cubicBezTo>
                    <a:cubicBezTo>
                      <a:pt x="134748" y="257033"/>
                      <a:pt x="136804" y="256636"/>
                      <a:pt x="138793" y="256238"/>
                    </a:cubicBezTo>
                    <a:cubicBezTo>
                      <a:pt x="141910" y="255641"/>
                      <a:pt x="144562" y="255177"/>
                      <a:pt x="150928" y="256105"/>
                    </a:cubicBezTo>
                    <a:cubicBezTo>
                      <a:pt x="163727" y="258027"/>
                      <a:pt x="169164" y="262468"/>
                      <a:pt x="176061" y="268036"/>
                    </a:cubicBezTo>
                    <a:cubicBezTo>
                      <a:pt x="183223" y="273868"/>
                      <a:pt x="191313" y="280430"/>
                      <a:pt x="207427" y="284606"/>
                    </a:cubicBezTo>
                    <a:cubicBezTo>
                      <a:pt x="209085" y="285003"/>
                      <a:pt x="210676" y="285401"/>
                      <a:pt x="212334" y="285799"/>
                    </a:cubicBezTo>
                    <a:cubicBezTo>
                      <a:pt x="221883" y="288119"/>
                      <a:pt x="230902" y="290306"/>
                      <a:pt x="238926" y="297663"/>
                    </a:cubicBezTo>
                    <a:cubicBezTo>
                      <a:pt x="239191" y="297928"/>
                      <a:pt x="239655" y="298392"/>
                      <a:pt x="240186" y="299452"/>
                    </a:cubicBezTo>
                    <a:cubicBezTo>
                      <a:pt x="244562" y="307472"/>
                      <a:pt x="241379" y="320662"/>
                      <a:pt x="230769" y="338690"/>
                    </a:cubicBezTo>
                    <a:cubicBezTo>
                      <a:pt x="222812" y="352079"/>
                      <a:pt x="214721" y="358110"/>
                      <a:pt x="206167" y="364473"/>
                    </a:cubicBezTo>
                    <a:cubicBezTo>
                      <a:pt x="198806" y="369974"/>
                      <a:pt x="191180" y="375608"/>
                      <a:pt x="183554" y="385550"/>
                    </a:cubicBezTo>
                    <a:lnTo>
                      <a:pt x="181897" y="387671"/>
                    </a:lnTo>
                    <a:cubicBezTo>
                      <a:pt x="174602" y="397083"/>
                      <a:pt x="166512" y="407489"/>
                      <a:pt x="163660" y="429228"/>
                    </a:cubicBezTo>
                    <a:cubicBezTo>
                      <a:pt x="162732" y="428897"/>
                      <a:pt x="161737" y="428566"/>
                      <a:pt x="160809" y="428234"/>
                    </a:cubicBezTo>
                    <a:cubicBezTo>
                      <a:pt x="158886" y="427571"/>
                      <a:pt x="156963" y="426909"/>
                      <a:pt x="155040" y="426246"/>
                    </a:cubicBezTo>
                    <a:cubicBezTo>
                      <a:pt x="154907" y="426179"/>
                      <a:pt x="154841" y="426179"/>
                      <a:pt x="154708" y="426113"/>
                    </a:cubicBezTo>
                    <a:cubicBezTo>
                      <a:pt x="152652" y="420347"/>
                      <a:pt x="150796" y="409875"/>
                      <a:pt x="151260" y="391051"/>
                    </a:cubicBezTo>
                    <a:cubicBezTo>
                      <a:pt x="151592" y="378524"/>
                      <a:pt x="152851" y="369311"/>
                      <a:pt x="153846" y="361954"/>
                    </a:cubicBezTo>
                    <a:cubicBezTo>
                      <a:pt x="155637" y="348963"/>
                      <a:pt x="156897" y="339552"/>
                      <a:pt x="149867" y="328748"/>
                    </a:cubicBezTo>
                    <a:cubicBezTo>
                      <a:pt x="145690" y="322319"/>
                      <a:pt x="141446" y="319204"/>
                      <a:pt x="138064" y="316685"/>
                    </a:cubicBezTo>
                    <a:cubicBezTo>
                      <a:pt x="135279" y="314630"/>
                      <a:pt x="133090" y="313040"/>
                      <a:pt x="130703" y="309461"/>
                    </a:cubicBezTo>
                    <a:cubicBezTo>
                      <a:pt x="123475" y="298988"/>
                      <a:pt x="123806" y="282286"/>
                      <a:pt x="131698" y="260016"/>
                    </a:cubicBezTo>
                    <a:close/>
                    <a:moveTo>
                      <a:pt x="183753" y="73836"/>
                    </a:moveTo>
                    <a:cubicBezTo>
                      <a:pt x="190584" y="82054"/>
                      <a:pt x="192706" y="88881"/>
                      <a:pt x="191711" y="91996"/>
                    </a:cubicBezTo>
                    <a:cubicBezTo>
                      <a:pt x="190981" y="94316"/>
                      <a:pt x="187268" y="95774"/>
                      <a:pt x="181300" y="98028"/>
                    </a:cubicBezTo>
                    <a:cubicBezTo>
                      <a:pt x="172414" y="101276"/>
                      <a:pt x="160278" y="105783"/>
                      <a:pt x="153846" y="119635"/>
                    </a:cubicBezTo>
                    <a:cubicBezTo>
                      <a:pt x="150133" y="127655"/>
                      <a:pt x="150398" y="134548"/>
                      <a:pt x="150597" y="139585"/>
                    </a:cubicBezTo>
                    <a:cubicBezTo>
                      <a:pt x="150796" y="144755"/>
                      <a:pt x="150729" y="146478"/>
                      <a:pt x="148674" y="148931"/>
                    </a:cubicBezTo>
                    <a:cubicBezTo>
                      <a:pt x="146353" y="151582"/>
                      <a:pt x="143103" y="153040"/>
                      <a:pt x="139324" y="154631"/>
                    </a:cubicBezTo>
                    <a:cubicBezTo>
                      <a:pt x="133621" y="157150"/>
                      <a:pt x="125729" y="160530"/>
                      <a:pt x="122613" y="169875"/>
                    </a:cubicBezTo>
                    <a:cubicBezTo>
                      <a:pt x="121684" y="172659"/>
                      <a:pt x="121220" y="175244"/>
                      <a:pt x="121087" y="177431"/>
                    </a:cubicBezTo>
                    <a:cubicBezTo>
                      <a:pt x="116247" y="172460"/>
                      <a:pt x="110146" y="168483"/>
                      <a:pt x="101857" y="167555"/>
                    </a:cubicBezTo>
                    <a:cubicBezTo>
                      <a:pt x="88130" y="166031"/>
                      <a:pt x="74204" y="173719"/>
                      <a:pt x="67905" y="186313"/>
                    </a:cubicBezTo>
                    <a:cubicBezTo>
                      <a:pt x="63926" y="194266"/>
                      <a:pt x="63793" y="202485"/>
                      <a:pt x="64456" y="208052"/>
                    </a:cubicBezTo>
                    <a:cubicBezTo>
                      <a:pt x="66048" y="221971"/>
                      <a:pt x="73674" y="233570"/>
                      <a:pt x="86605" y="242253"/>
                    </a:cubicBezTo>
                    <a:cubicBezTo>
                      <a:pt x="84019" y="241391"/>
                      <a:pt x="81499" y="240463"/>
                      <a:pt x="79045" y="239469"/>
                    </a:cubicBezTo>
                    <a:cubicBezTo>
                      <a:pt x="56300" y="230190"/>
                      <a:pt x="36804" y="213819"/>
                      <a:pt x="20955" y="190687"/>
                    </a:cubicBezTo>
                    <a:cubicBezTo>
                      <a:pt x="21021" y="190422"/>
                      <a:pt x="21021" y="190157"/>
                      <a:pt x="21088" y="189892"/>
                    </a:cubicBezTo>
                    <a:cubicBezTo>
                      <a:pt x="22082" y="184589"/>
                      <a:pt x="23210" y="179353"/>
                      <a:pt x="24602" y="174117"/>
                    </a:cubicBezTo>
                    <a:cubicBezTo>
                      <a:pt x="24668" y="173918"/>
                      <a:pt x="24735" y="173719"/>
                      <a:pt x="24735" y="173521"/>
                    </a:cubicBezTo>
                    <a:cubicBezTo>
                      <a:pt x="26127" y="168351"/>
                      <a:pt x="27719" y="163314"/>
                      <a:pt x="29443" y="158276"/>
                    </a:cubicBezTo>
                    <a:cubicBezTo>
                      <a:pt x="29576" y="157945"/>
                      <a:pt x="29642" y="157680"/>
                      <a:pt x="29775" y="157348"/>
                    </a:cubicBezTo>
                    <a:cubicBezTo>
                      <a:pt x="31499" y="152444"/>
                      <a:pt x="33488" y="147605"/>
                      <a:pt x="35610" y="142899"/>
                    </a:cubicBezTo>
                    <a:cubicBezTo>
                      <a:pt x="35942" y="142170"/>
                      <a:pt x="36273" y="141507"/>
                      <a:pt x="36538" y="140778"/>
                    </a:cubicBezTo>
                    <a:cubicBezTo>
                      <a:pt x="38660" y="136139"/>
                      <a:pt x="40915" y="131499"/>
                      <a:pt x="43435" y="126992"/>
                    </a:cubicBezTo>
                    <a:cubicBezTo>
                      <a:pt x="43634" y="126595"/>
                      <a:pt x="43899" y="126197"/>
                      <a:pt x="44098" y="125799"/>
                    </a:cubicBezTo>
                    <a:cubicBezTo>
                      <a:pt x="46419" y="121690"/>
                      <a:pt x="48806" y="117647"/>
                      <a:pt x="51393" y="113736"/>
                    </a:cubicBezTo>
                    <a:cubicBezTo>
                      <a:pt x="51923" y="112941"/>
                      <a:pt x="52387" y="112145"/>
                      <a:pt x="52918" y="111350"/>
                    </a:cubicBezTo>
                    <a:cubicBezTo>
                      <a:pt x="55504" y="107440"/>
                      <a:pt x="58289" y="103662"/>
                      <a:pt x="61141" y="99884"/>
                    </a:cubicBezTo>
                    <a:cubicBezTo>
                      <a:pt x="62003" y="98757"/>
                      <a:pt x="62865" y="97697"/>
                      <a:pt x="63727" y="96570"/>
                    </a:cubicBezTo>
                    <a:cubicBezTo>
                      <a:pt x="66578" y="92991"/>
                      <a:pt x="69562" y="89478"/>
                      <a:pt x="72613" y="86098"/>
                    </a:cubicBezTo>
                    <a:cubicBezTo>
                      <a:pt x="73475" y="85170"/>
                      <a:pt x="74403" y="84242"/>
                      <a:pt x="75332" y="83248"/>
                    </a:cubicBezTo>
                    <a:cubicBezTo>
                      <a:pt x="77984" y="80464"/>
                      <a:pt x="80703" y="77746"/>
                      <a:pt x="83488" y="75095"/>
                    </a:cubicBezTo>
                    <a:cubicBezTo>
                      <a:pt x="84217" y="74432"/>
                      <a:pt x="84881" y="73769"/>
                      <a:pt x="85610" y="73107"/>
                    </a:cubicBezTo>
                    <a:cubicBezTo>
                      <a:pt x="86472" y="73968"/>
                      <a:pt x="87334" y="74830"/>
                      <a:pt x="88263" y="75758"/>
                    </a:cubicBezTo>
                    <a:cubicBezTo>
                      <a:pt x="96950" y="84441"/>
                      <a:pt x="106830" y="94316"/>
                      <a:pt x="121087" y="94316"/>
                    </a:cubicBezTo>
                    <a:cubicBezTo>
                      <a:pt x="122414" y="94316"/>
                      <a:pt x="123740" y="93985"/>
                      <a:pt x="125000" y="93388"/>
                    </a:cubicBezTo>
                    <a:cubicBezTo>
                      <a:pt x="140451" y="85634"/>
                      <a:pt x="140451" y="70389"/>
                      <a:pt x="140451" y="60315"/>
                    </a:cubicBezTo>
                    <a:cubicBezTo>
                      <a:pt x="140451" y="57597"/>
                      <a:pt x="140451" y="53687"/>
                      <a:pt x="140782" y="52162"/>
                    </a:cubicBezTo>
                    <a:cubicBezTo>
                      <a:pt x="141446" y="51963"/>
                      <a:pt x="142374" y="51765"/>
                      <a:pt x="143501" y="51632"/>
                    </a:cubicBezTo>
                    <a:cubicBezTo>
                      <a:pt x="154576" y="50373"/>
                      <a:pt x="172215" y="60116"/>
                      <a:pt x="183753" y="73836"/>
                    </a:cubicBezTo>
                    <a:close/>
                    <a:moveTo>
                      <a:pt x="123011" y="60514"/>
                    </a:moveTo>
                    <a:cubicBezTo>
                      <a:pt x="123011" y="69395"/>
                      <a:pt x="122613" y="74167"/>
                      <a:pt x="118965" y="76951"/>
                    </a:cubicBezTo>
                    <a:cubicBezTo>
                      <a:pt x="112666" y="75824"/>
                      <a:pt x="106764" y="69925"/>
                      <a:pt x="100530" y="63695"/>
                    </a:cubicBezTo>
                    <a:cubicBezTo>
                      <a:pt x="100000" y="63165"/>
                      <a:pt x="99403" y="62634"/>
                      <a:pt x="98873" y="62104"/>
                    </a:cubicBezTo>
                    <a:cubicBezTo>
                      <a:pt x="107228" y="55609"/>
                      <a:pt x="116048" y="49710"/>
                      <a:pt x="125332" y="44474"/>
                    </a:cubicBezTo>
                    <a:cubicBezTo>
                      <a:pt x="123011" y="49378"/>
                      <a:pt x="123011" y="55211"/>
                      <a:pt x="123011" y="60514"/>
                    </a:cubicBezTo>
                    <a:close/>
                    <a:moveTo>
                      <a:pt x="17440" y="228467"/>
                    </a:moveTo>
                    <a:cubicBezTo>
                      <a:pt x="17440" y="224092"/>
                      <a:pt x="17639" y="219718"/>
                      <a:pt x="17905" y="215343"/>
                    </a:cubicBezTo>
                    <a:cubicBezTo>
                      <a:pt x="33488" y="233636"/>
                      <a:pt x="51724" y="247158"/>
                      <a:pt x="72414" y="255575"/>
                    </a:cubicBezTo>
                    <a:cubicBezTo>
                      <a:pt x="84947" y="260679"/>
                      <a:pt x="98143" y="263860"/>
                      <a:pt x="111870" y="265186"/>
                    </a:cubicBezTo>
                    <a:cubicBezTo>
                      <a:pt x="105769" y="287853"/>
                      <a:pt x="107228" y="306014"/>
                      <a:pt x="116313" y="319336"/>
                    </a:cubicBezTo>
                    <a:cubicBezTo>
                      <a:pt x="120424" y="325368"/>
                      <a:pt x="124469" y="328350"/>
                      <a:pt x="127785" y="330803"/>
                    </a:cubicBezTo>
                    <a:cubicBezTo>
                      <a:pt x="130769" y="332990"/>
                      <a:pt x="132891" y="334514"/>
                      <a:pt x="135345" y="338359"/>
                    </a:cubicBezTo>
                    <a:cubicBezTo>
                      <a:pt x="138660" y="343528"/>
                      <a:pt x="138329" y="347572"/>
                      <a:pt x="136671" y="359701"/>
                    </a:cubicBezTo>
                    <a:cubicBezTo>
                      <a:pt x="135610" y="367522"/>
                      <a:pt x="134284" y="377199"/>
                      <a:pt x="133952" y="390720"/>
                    </a:cubicBezTo>
                    <a:cubicBezTo>
                      <a:pt x="133687" y="401192"/>
                      <a:pt x="134085" y="410073"/>
                      <a:pt x="135080" y="417696"/>
                    </a:cubicBezTo>
                    <a:cubicBezTo>
                      <a:pt x="65451" y="383098"/>
                      <a:pt x="17440" y="311316"/>
                      <a:pt x="17440" y="228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18" name="Grupo 217">
            <a:extLst>
              <a:ext uri="{FF2B5EF4-FFF2-40B4-BE49-F238E27FC236}">
                <a16:creationId xmlns:a16="http://schemas.microsoft.com/office/drawing/2014/main" id="{B12D3F4D-0791-2D4D-8094-E0A3376FC930}"/>
              </a:ext>
            </a:extLst>
          </p:cNvPr>
          <p:cNvGrpSpPr/>
          <p:nvPr/>
        </p:nvGrpSpPr>
        <p:grpSpPr>
          <a:xfrm>
            <a:off x="5617077" y="1294267"/>
            <a:ext cx="707232" cy="706878"/>
            <a:chOff x="5792162" y="1067765"/>
            <a:chExt cx="771788" cy="771402"/>
          </a:xfrm>
        </p:grpSpPr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94D63DCF-EA6E-AC41-AF66-F4AEDC34BE3E}"/>
                </a:ext>
              </a:extLst>
            </p:cNvPr>
            <p:cNvSpPr/>
            <p:nvPr/>
          </p:nvSpPr>
          <p:spPr>
            <a:xfrm>
              <a:off x="5792162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FF2B27B-CDA4-FF42-AF02-8AD98293A023}"/>
                </a:ext>
              </a:extLst>
            </p:cNvPr>
            <p:cNvSpPr/>
            <p:nvPr/>
          </p:nvSpPr>
          <p:spPr>
            <a:xfrm>
              <a:off x="5834198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21" name="Gráfico 3">
              <a:extLst>
                <a:ext uri="{FF2B5EF4-FFF2-40B4-BE49-F238E27FC236}">
                  <a16:creationId xmlns:a16="http://schemas.microsoft.com/office/drawing/2014/main" id="{62325BDE-2E2D-BA4E-86ED-4B2BE9DFAEB4}"/>
                </a:ext>
              </a:extLst>
            </p:cNvPr>
            <p:cNvGrpSpPr/>
            <p:nvPr/>
          </p:nvGrpSpPr>
          <p:grpSpPr>
            <a:xfrm>
              <a:off x="5997726" y="1258433"/>
              <a:ext cx="360540" cy="390126"/>
              <a:chOff x="2100044" y="1690566"/>
              <a:chExt cx="394164" cy="426510"/>
            </a:xfrm>
            <a:solidFill>
              <a:srgbClr val="FFFFFF"/>
            </a:solidFill>
          </p:grpSpPr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34736411-2E55-4E41-8E07-F2B3E1015050}"/>
                  </a:ext>
                </a:extLst>
              </p:cNvPr>
              <p:cNvSpPr/>
              <p:nvPr/>
            </p:nvSpPr>
            <p:spPr>
              <a:xfrm>
                <a:off x="2214964" y="1919629"/>
                <a:ext cx="164721" cy="197381"/>
              </a:xfrm>
              <a:custGeom>
                <a:avLst/>
                <a:gdLst>
                  <a:gd name="connsiteX0" fmla="*/ 107294 w 164721"/>
                  <a:gd name="connsiteY0" fmla="*/ 92328 h 197381"/>
                  <a:gd name="connsiteX1" fmla="*/ 131896 w 164721"/>
                  <a:gd name="connsiteY1" fmla="*/ 49577 h 197381"/>
                  <a:gd name="connsiteX2" fmla="*/ 82294 w 164721"/>
                  <a:gd name="connsiteY2" fmla="*/ 0 h 197381"/>
                  <a:gd name="connsiteX3" fmla="*/ 32692 w 164721"/>
                  <a:gd name="connsiteY3" fmla="*/ 49577 h 197381"/>
                  <a:gd name="connsiteX4" fmla="*/ 57294 w 164721"/>
                  <a:gd name="connsiteY4" fmla="*/ 92328 h 197381"/>
                  <a:gd name="connsiteX5" fmla="*/ 0 w 164721"/>
                  <a:gd name="connsiteY5" fmla="*/ 147804 h 197381"/>
                  <a:gd name="connsiteX6" fmla="*/ 0 w 164721"/>
                  <a:gd name="connsiteY6" fmla="*/ 188699 h 197381"/>
                  <a:gd name="connsiteX7" fmla="*/ 8687 w 164721"/>
                  <a:gd name="connsiteY7" fmla="*/ 197381 h 197381"/>
                  <a:gd name="connsiteX8" fmla="*/ 17374 w 164721"/>
                  <a:gd name="connsiteY8" fmla="*/ 188699 h 197381"/>
                  <a:gd name="connsiteX9" fmla="*/ 17374 w 164721"/>
                  <a:gd name="connsiteY9" fmla="*/ 147804 h 197381"/>
                  <a:gd name="connsiteX10" fmla="*/ 82361 w 164721"/>
                  <a:gd name="connsiteY10" fmla="*/ 107373 h 197381"/>
                  <a:gd name="connsiteX11" fmla="*/ 147347 w 164721"/>
                  <a:gd name="connsiteY11" fmla="*/ 147804 h 197381"/>
                  <a:gd name="connsiteX12" fmla="*/ 147347 w 164721"/>
                  <a:gd name="connsiteY12" fmla="*/ 188699 h 197381"/>
                  <a:gd name="connsiteX13" fmla="*/ 156034 w 164721"/>
                  <a:gd name="connsiteY13" fmla="*/ 197381 h 197381"/>
                  <a:gd name="connsiteX14" fmla="*/ 164721 w 164721"/>
                  <a:gd name="connsiteY14" fmla="*/ 188699 h 197381"/>
                  <a:gd name="connsiteX15" fmla="*/ 164721 w 164721"/>
                  <a:gd name="connsiteY15" fmla="*/ 147804 h 197381"/>
                  <a:gd name="connsiteX16" fmla="*/ 107294 w 164721"/>
                  <a:gd name="connsiteY16" fmla="*/ 92328 h 197381"/>
                  <a:gd name="connsiteX17" fmla="*/ 82228 w 164721"/>
                  <a:gd name="connsiteY17" fmla="*/ 17365 h 197381"/>
                  <a:gd name="connsiteX18" fmla="*/ 114456 w 164721"/>
                  <a:gd name="connsiteY18" fmla="*/ 49577 h 197381"/>
                  <a:gd name="connsiteX19" fmla="*/ 82228 w 164721"/>
                  <a:gd name="connsiteY19" fmla="*/ 81789 h 197381"/>
                  <a:gd name="connsiteX20" fmla="*/ 50000 w 164721"/>
                  <a:gd name="connsiteY20" fmla="*/ 49577 h 197381"/>
                  <a:gd name="connsiteX21" fmla="*/ 82228 w 164721"/>
                  <a:gd name="connsiteY21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721" h="197381">
                    <a:moveTo>
                      <a:pt x="107294" y="92328"/>
                    </a:moveTo>
                    <a:cubicBezTo>
                      <a:pt x="121949" y="83711"/>
                      <a:pt x="131896" y="67804"/>
                      <a:pt x="131896" y="49577"/>
                    </a:cubicBezTo>
                    <a:cubicBezTo>
                      <a:pt x="131896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13660" y="107373"/>
                      <a:pt x="147347" y="120033"/>
                      <a:pt x="147347" y="147804"/>
                    </a:cubicBezTo>
                    <a:lnTo>
                      <a:pt x="147347" y="188699"/>
                    </a:lnTo>
                    <a:cubicBezTo>
                      <a:pt x="147347" y="193471"/>
                      <a:pt x="151260" y="197381"/>
                      <a:pt x="156034" y="197381"/>
                    </a:cubicBezTo>
                    <a:cubicBezTo>
                      <a:pt x="160809" y="197381"/>
                      <a:pt x="164721" y="193471"/>
                      <a:pt x="164721" y="188699"/>
                    </a:cubicBezTo>
                    <a:lnTo>
                      <a:pt x="164721" y="147804"/>
                    </a:lnTo>
                    <a:cubicBezTo>
                      <a:pt x="164589" y="120033"/>
                      <a:pt x="141976" y="99088"/>
                      <a:pt x="107294" y="92328"/>
                    </a:cubicBezTo>
                    <a:close/>
                    <a:moveTo>
                      <a:pt x="82228" y="17365"/>
                    </a:moveTo>
                    <a:cubicBezTo>
                      <a:pt x="100000" y="17365"/>
                      <a:pt x="114456" y="31814"/>
                      <a:pt x="114456" y="49577"/>
                    </a:cubicBezTo>
                    <a:cubicBezTo>
                      <a:pt x="114456" y="67340"/>
                      <a:pt x="100000" y="81789"/>
                      <a:pt x="82228" y="81789"/>
                    </a:cubicBezTo>
                    <a:cubicBezTo>
                      <a:pt x="64456" y="81789"/>
                      <a:pt x="50000" y="67340"/>
                      <a:pt x="50000" y="49577"/>
                    </a:cubicBezTo>
                    <a:cubicBezTo>
                      <a:pt x="50000" y="31814"/>
                      <a:pt x="64456" y="17365"/>
                      <a:pt x="82228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3" name="Forma libre 222">
                <a:extLst>
                  <a:ext uri="{FF2B5EF4-FFF2-40B4-BE49-F238E27FC236}">
                    <a16:creationId xmlns:a16="http://schemas.microsoft.com/office/drawing/2014/main" id="{3E68FF9E-9E1B-9040-BC71-9EC51A1F32BA}"/>
                  </a:ext>
                </a:extLst>
              </p:cNvPr>
              <p:cNvSpPr/>
              <p:nvPr/>
            </p:nvSpPr>
            <p:spPr>
              <a:xfrm>
                <a:off x="2247524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F9066850-6306-9E4D-91A2-DD6992C0F659}"/>
                  </a:ext>
                </a:extLst>
              </p:cNvPr>
              <p:cNvSpPr/>
              <p:nvPr/>
            </p:nvSpPr>
            <p:spPr>
              <a:xfrm>
                <a:off x="2132935" y="2034227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5" name="Forma libre 224">
                <a:extLst>
                  <a:ext uri="{FF2B5EF4-FFF2-40B4-BE49-F238E27FC236}">
                    <a16:creationId xmlns:a16="http://schemas.microsoft.com/office/drawing/2014/main" id="{61439A0C-72E1-DE4B-A1D9-8C792FF01434}"/>
                  </a:ext>
                </a:extLst>
              </p:cNvPr>
              <p:cNvSpPr/>
              <p:nvPr/>
            </p:nvSpPr>
            <p:spPr>
              <a:xfrm>
                <a:off x="2329420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6" name="Forma libre 225">
                <a:extLst>
                  <a:ext uri="{FF2B5EF4-FFF2-40B4-BE49-F238E27FC236}">
                    <a16:creationId xmlns:a16="http://schemas.microsoft.com/office/drawing/2014/main" id="{D3E7B272-8DC6-F344-838B-170937B0765F}"/>
                  </a:ext>
                </a:extLst>
              </p:cNvPr>
              <p:cNvSpPr/>
              <p:nvPr/>
            </p:nvSpPr>
            <p:spPr>
              <a:xfrm>
                <a:off x="2444075" y="2034227"/>
                <a:ext cx="17373" cy="50107"/>
              </a:xfrm>
              <a:custGeom>
                <a:avLst/>
                <a:gdLst>
                  <a:gd name="connsiteX0" fmla="*/ 8687 w 17373"/>
                  <a:gd name="connsiteY0" fmla="*/ 0 h 50107"/>
                  <a:gd name="connsiteX1" fmla="*/ 0 w 17373"/>
                  <a:gd name="connsiteY1" fmla="*/ 8683 h 50107"/>
                  <a:gd name="connsiteX2" fmla="*/ 0 w 17373"/>
                  <a:gd name="connsiteY2" fmla="*/ 41425 h 50107"/>
                  <a:gd name="connsiteX3" fmla="*/ 8687 w 17373"/>
                  <a:gd name="connsiteY3" fmla="*/ 50108 h 50107"/>
                  <a:gd name="connsiteX4" fmla="*/ 17374 w 17373"/>
                  <a:gd name="connsiteY4" fmla="*/ 41425 h 50107"/>
                  <a:gd name="connsiteX5" fmla="*/ 17374 w 17373"/>
                  <a:gd name="connsiteY5" fmla="*/ 8683 h 50107"/>
                  <a:gd name="connsiteX6" fmla="*/ 8687 w 17373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3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7" name="Forma libre 226">
                <a:extLst>
                  <a:ext uri="{FF2B5EF4-FFF2-40B4-BE49-F238E27FC236}">
                    <a16:creationId xmlns:a16="http://schemas.microsoft.com/office/drawing/2014/main" id="{AC8AC52A-94B4-F64F-992F-337851818C25}"/>
                  </a:ext>
                </a:extLst>
              </p:cNvPr>
              <p:cNvSpPr/>
              <p:nvPr/>
            </p:nvSpPr>
            <p:spPr>
              <a:xfrm>
                <a:off x="2350063" y="1886953"/>
                <a:ext cx="144144" cy="197381"/>
              </a:xfrm>
              <a:custGeom>
                <a:avLst/>
                <a:gdLst>
                  <a:gd name="connsiteX0" fmla="*/ 86784 w 144144"/>
                  <a:gd name="connsiteY0" fmla="*/ 92328 h 197381"/>
                  <a:gd name="connsiteX1" fmla="*/ 111386 w 144144"/>
                  <a:gd name="connsiteY1" fmla="*/ 49577 h 197381"/>
                  <a:gd name="connsiteX2" fmla="*/ 61784 w 144144"/>
                  <a:gd name="connsiteY2" fmla="*/ 0 h 197381"/>
                  <a:gd name="connsiteX3" fmla="*/ 12182 w 144144"/>
                  <a:gd name="connsiteY3" fmla="*/ 49577 h 197381"/>
                  <a:gd name="connsiteX4" fmla="*/ 36850 w 144144"/>
                  <a:gd name="connsiteY4" fmla="*/ 92394 h 197381"/>
                  <a:gd name="connsiteX5" fmla="*/ 3893 w 144144"/>
                  <a:gd name="connsiteY5" fmla="*/ 105252 h 197381"/>
                  <a:gd name="connsiteX6" fmla="*/ 1439 w 144144"/>
                  <a:gd name="connsiteY6" fmla="*/ 117315 h 197381"/>
                  <a:gd name="connsiteX7" fmla="*/ 13508 w 144144"/>
                  <a:gd name="connsiteY7" fmla="*/ 119768 h 197381"/>
                  <a:gd name="connsiteX8" fmla="*/ 61784 w 144144"/>
                  <a:gd name="connsiteY8" fmla="*/ 107373 h 197381"/>
                  <a:gd name="connsiteX9" fmla="*/ 126771 w 144144"/>
                  <a:gd name="connsiteY9" fmla="*/ 147804 h 197381"/>
                  <a:gd name="connsiteX10" fmla="*/ 126771 w 144144"/>
                  <a:gd name="connsiteY10" fmla="*/ 188699 h 197381"/>
                  <a:gd name="connsiteX11" fmla="*/ 135457 w 144144"/>
                  <a:gd name="connsiteY11" fmla="*/ 197381 h 197381"/>
                  <a:gd name="connsiteX12" fmla="*/ 144144 w 144144"/>
                  <a:gd name="connsiteY12" fmla="*/ 188699 h 197381"/>
                  <a:gd name="connsiteX13" fmla="*/ 144144 w 144144"/>
                  <a:gd name="connsiteY13" fmla="*/ 147804 h 197381"/>
                  <a:gd name="connsiteX14" fmla="*/ 86784 w 144144"/>
                  <a:gd name="connsiteY14" fmla="*/ 92328 h 197381"/>
                  <a:gd name="connsiteX15" fmla="*/ 61717 w 144144"/>
                  <a:gd name="connsiteY15" fmla="*/ 17299 h 197381"/>
                  <a:gd name="connsiteX16" fmla="*/ 93945 w 144144"/>
                  <a:gd name="connsiteY16" fmla="*/ 49511 h 197381"/>
                  <a:gd name="connsiteX17" fmla="*/ 61717 w 144144"/>
                  <a:gd name="connsiteY17" fmla="*/ 81723 h 197381"/>
                  <a:gd name="connsiteX18" fmla="*/ 29489 w 144144"/>
                  <a:gd name="connsiteY18" fmla="*/ 49511 h 197381"/>
                  <a:gd name="connsiteX19" fmla="*/ 61717 w 144144"/>
                  <a:gd name="connsiteY19" fmla="*/ 17299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144" h="197381">
                    <a:moveTo>
                      <a:pt x="86784" y="92328"/>
                    </a:moveTo>
                    <a:cubicBezTo>
                      <a:pt x="101439" y="83711"/>
                      <a:pt x="111386" y="67804"/>
                      <a:pt x="111386" y="49577"/>
                    </a:cubicBezTo>
                    <a:cubicBezTo>
                      <a:pt x="111386" y="22204"/>
                      <a:pt x="89105" y="0"/>
                      <a:pt x="61784" y="0"/>
                    </a:cubicBezTo>
                    <a:cubicBezTo>
                      <a:pt x="34397" y="0"/>
                      <a:pt x="12182" y="22270"/>
                      <a:pt x="12182" y="49577"/>
                    </a:cubicBezTo>
                    <a:cubicBezTo>
                      <a:pt x="12182" y="67804"/>
                      <a:pt x="22129" y="83778"/>
                      <a:pt x="36850" y="92394"/>
                    </a:cubicBezTo>
                    <a:cubicBezTo>
                      <a:pt x="24317" y="94847"/>
                      <a:pt x="13044" y="99221"/>
                      <a:pt x="3893" y="105252"/>
                    </a:cubicBezTo>
                    <a:cubicBezTo>
                      <a:pt x="-86" y="107904"/>
                      <a:pt x="-1213" y="113272"/>
                      <a:pt x="1439" y="117315"/>
                    </a:cubicBezTo>
                    <a:cubicBezTo>
                      <a:pt x="4091" y="121292"/>
                      <a:pt x="9463" y="122419"/>
                      <a:pt x="13508" y="119768"/>
                    </a:cubicBezTo>
                    <a:cubicBezTo>
                      <a:pt x="25511" y="111814"/>
                      <a:pt x="42686" y="107373"/>
                      <a:pt x="61784" y="107373"/>
                    </a:cubicBezTo>
                    <a:cubicBezTo>
                      <a:pt x="93084" y="107373"/>
                      <a:pt x="126771" y="120033"/>
                      <a:pt x="126771" y="147804"/>
                    </a:cubicBezTo>
                    <a:lnTo>
                      <a:pt x="126771" y="188699"/>
                    </a:lnTo>
                    <a:cubicBezTo>
                      <a:pt x="126771" y="193471"/>
                      <a:pt x="130683" y="197381"/>
                      <a:pt x="135457" y="197381"/>
                    </a:cubicBezTo>
                    <a:cubicBezTo>
                      <a:pt x="140232" y="197381"/>
                      <a:pt x="144144" y="193471"/>
                      <a:pt x="144144" y="188699"/>
                    </a:cubicBezTo>
                    <a:lnTo>
                      <a:pt x="144144" y="147804"/>
                    </a:lnTo>
                    <a:cubicBezTo>
                      <a:pt x="144144" y="119967"/>
                      <a:pt x="121532" y="99022"/>
                      <a:pt x="86784" y="92328"/>
                    </a:cubicBezTo>
                    <a:close/>
                    <a:moveTo>
                      <a:pt x="61717" y="17299"/>
                    </a:moveTo>
                    <a:cubicBezTo>
                      <a:pt x="79489" y="17299"/>
                      <a:pt x="93945" y="31748"/>
                      <a:pt x="93945" y="49511"/>
                    </a:cubicBezTo>
                    <a:cubicBezTo>
                      <a:pt x="93945" y="67274"/>
                      <a:pt x="79489" y="81723"/>
                      <a:pt x="61717" y="81723"/>
                    </a:cubicBezTo>
                    <a:cubicBezTo>
                      <a:pt x="43946" y="81723"/>
                      <a:pt x="29489" y="67274"/>
                      <a:pt x="29489" y="49511"/>
                    </a:cubicBezTo>
                    <a:cubicBezTo>
                      <a:pt x="29489" y="31748"/>
                      <a:pt x="43946" y="17299"/>
                      <a:pt x="61717" y="17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819C0A1A-D4F1-7742-AFAF-BBC77FA16261}"/>
                  </a:ext>
                </a:extLst>
              </p:cNvPr>
              <p:cNvSpPr/>
              <p:nvPr/>
            </p:nvSpPr>
            <p:spPr>
              <a:xfrm>
                <a:off x="2100242" y="1886887"/>
                <a:ext cx="144095" cy="197381"/>
              </a:xfrm>
              <a:custGeom>
                <a:avLst/>
                <a:gdLst>
                  <a:gd name="connsiteX0" fmla="*/ 142639 w 144095"/>
                  <a:gd name="connsiteY0" fmla="*/ 117315 h 197381"/>
                  <a:gd name="connsiteX1" fmla="*/ 140186 w 144095"/>
                  <a:gd name="connsiteY1" fmla="*/ 105252 h 197381"/>
                  <a:gd name="connsiteX2" fmla="*/ 107228 w 144095"/>
                  <a:gd name="connsiteY2" fmla="*/ 92394 h 197381"/>
                  <a:gd name="connsiteX3" fmla="*/ 131897 w 144095"/>
                  <a:gd name="connsiteY3" fmla="*/ 49577 h 197381"/>
                  <a:gd name="connsiteX4" fmla="*/ 82294 w 144095"/>
                  <a:gd name="connsiteY4" fmla="*/ 0 h 197381"/>
                  <a:gd name="connsiteX5" fmla="*/ 32692 w 144095"/>
                  <a:gd name="connsiteY5" fmla="*/ 49577 h 197381"/>
                  <a:gd name="connsiteX6" fmla="*/ 57294 w 144095"/>
                  <a:gd name="connsiteY6" fmla="*/ 92328 h 197381"/>
                  <a:gd name="connsiteX7" fmla="*/ 0 w 144095"/>
                  <a:gd name="connsiteY7" fmla="*/ 147804 h 197381"/>
                  <a:gd name="connsiteX8" fmla="*/ 0 w 144095"/>
                  <a:gd name="connsiteY8" fmla="*/ 188699 h 197381"/>
                  <a:gd name="connsiteX9" fmla="*/ 8687 w 144095"/>
                  <a:gd name="connsiteY9" fmla="*/ 197381 h 197381"/>
                  <a:gd name="connsiteX10" fmla="*/ 17374 w 144095"/>
                  <a:gd name="connsiteY10" fmla="*/ 188699 h 197381"/>
                  <a:gd name="connsiteX11" fmla="*/ 17374 w 144095"/>
                  <a:gd name="connsiteY11" fmla="*/ 147804 h 197381"/>
                  <a:gd name="connsiteX12" fmla="*/ 82361 w 144095"/>
                  <a:gd name="connsiteY12" fmla="*/ 107373 h 197381"/>
                  <a:gd name="connsiteX13" fmla="*/ 130637 w 144095"/>
                  <a:gd name="connsiteY13" fmla="*/ 119768 h 197381"/>
                  <a:gd name="connsiteX14" fmla="*/ 142639 w 144095"/>
                  <a:gd name="connsiteY14" fmla="*/ 117315 h 197381"/>
                  <a:gd name="connsiteX15" fmla="*/ 82294 w 144095"/>
                  <a:gd name="connsiteY15" fmla="*/ 17365 h 197381"/>
                  <a:gd name="connsiteX16" fmla="*/ 114522 w 144095"/>
                  <a:gd name="connsiteY16" fmla="*/ 49577 h 197381"/>
                  <a:gd name="connsiteX17" fmla="*/ 82294 w 144095"/>
                  <a:gd name="connsiteY17" fmla="*/ 81789 h 197381"/>
                  <a:gd name="connsiteX18" fmla="*/ 50066 w 144095"/>
                  <a:gd name="connsiteY18" fmla="*/ 49577 h 197381"/>
                  <a:gd name="connsiteX19" fmla="*/ 82294 w 144095"/>
                  <a:gd name="connsiteY19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95" h="197381">
                    <a:moveTo>
                      <a:pt x="142639" y="117315"/>
                    </a:moveTo>
                    <a:cubicBezTo>
                      <a:pt x="145292" y="113339"/>
                      <a:pt x="144231" y="107904"/>
                      <a:pt x="140186" y="105252"/>
                    </a:cubicBezTo>
                    <a:cubicBezTo>
                      <a:pt x="131101" y="99221"/>
                      <a:pt x="119761" y="94847"/>
                      <a:pt x="107228" y="92394"/>
                    </a:cubicBezTo>
                    <a:cubicBezTo>
                      <a:pt x="121950" y="83778"/>
                      <a:pt x="131897" y="67871"/>
                      <a:pt x="131897" y="49577"/>
                    </a:cubicBezTo>
                    <a:cubicBezTo>
                      <a:pt x="131897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01459" y="107373"/>
                      <a:pt x="118634" y="111748"/>
                      <a:pt x="130637" y="119768"/>
                    </a:cubicBezTo>
                    <a:cubicBezTo>
                      <a:pt x="134615" y="122419"/>
                      <a:pt x="139987" y="121358"/>
                      <a:pt x="142639" y="117315"/>
                    </a:cubicBezTo>
                    <a:close/>
                    <a:moveTo>
                      <a:pt x="82294" y="17365"/>
                    </a:moveTo>
                    <a:cubicBezTo>
                      <a:pt x="100066" y="17365"/>
                      <a:pt x="114522" y="31814"/>
                      <a:pt x="114522" y="49577"/>
                    </a:cubicBezTo>
                    <a:cubicBezTo>
                      <a:pt x="114522" y="67340"/>
                      <a:pt x="100066" y="81789"/>
                      <a:pt x="82294" y="81789"/>
                    </a:cubicBezTo>
                    <a:cubicBezTo>
                      <a:pt x="64523" y="81789"/>
                      <a:pt x="50066" y="67340"/>
                      <a:pt x="50066" y="49577"/>
                    </a:cubicBezTo>
                    <a:cubicBezTo>
                      <a:pt x="50066" y="31814"/>
                      <a:pt x="64523" y="17365"/>
                      <a:pt x="82294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9" name="Forma libre 228">
                <a:extLst>
                  <a:ext uri="{FF2B5EF4-FFF2-40B4-BE49-F238E27FC236}">
                    <a16:creationId xmlns:a16="http://schemas.microsoft.com/office/drawing/2014/main" id="{748B6D8F-AD78-784A-8526-B6C70B32E335}"/>
                  </a:ext>
                </a:extLst>
              </p:cNvPr>
              <p:cNvSpPr/>
              <p:nvPr/>
            </p:nvSpPr>
            <p:spPr>
              <a:xfrm>
                <a:off x="2100044" y="1690566"/>
                <a:ext cx="394031" cy="236022"/>
              </a:xfrm>
              <a:custGeom>
                <a:avLst/>
                <a:gdLst>
                  <a:gd name="connsiteX0" fmla="*/ 12732 w 394031"/>
                  <a:gd name="connsiteY0" fmla="*/ 235890 h 236022"/>
                  <a:gd name="connsiteX1" fmla="*/ 19894 w 394031"/>
                  <a:gd name="connsiteY1" fmla="*/ 225948 h 236022"/>
                  <a:gd name="connsiteX2" fmla="*/ 17507 w 394031"/>
                  <a:gd name="connsiteY2" fmla="*/ 196917 h 236022"/>
                  <a:gd name="connsiteX3" fmla="*/ 29708 w 394031"/>
                  <a:gd name="connsiteY3" fmla="*/ 131963 h 236022"/>
                  <a:gd name="connsiteX4" fmla="*/ 103780 w 394031"/>
                  <a:gd name="connsiteY4" fmla="*/ 131963 h 236022"/>
                  <a:gd name="connsiteX5" fmla="*/ 98873 w 394031"/>
                  <a:gd name="connsiteY5" fmla="*/ 176437 h 236022"/>
                  <a:gd name="connsiteX6" fmla="*/ 107095 w 394031"/>
                  <a:gd name="connsiteY6" fmla="*/ 185584 h 236022"/>
                  <a:gd name="connsiteX7" fmla="*/ 116247 w 394031"/>
                  <a:gd name="connsiteY7" fmla="*/ 177365 h 236022"/>
                  <a:gd name="connsiteX8" fmla="*/ 121419 w 394031"/>
                  <a:gd name="connsiteY8" fmla="*/ 132029 h 236022"/>
                  <a:gd name="connsiteX9" fmla="*/ 272812 w 394031"/>
                  <a:gd name="connsiteY9" fmla="*/ 132029 h 236022"/>
                  <a:gd name="connsiteX10" fmla="*/ 277984 w 394031"/>
                  <a:gd name="connsiteY10" fmla="*/ 177365 h 236022"/>
                  <a:gd name="connsiteX11" fmla="*/ 286671 w 394031"/>
                  <a:gd name="connsiteY11" fmla="*/ 185584 h 236022"/>
                  <a:gd name="connsiteX12" fmla="*/ 287135 w 394031"/>
                  <a:gd name="connsiteY12" fmla="*/ 185584 h 236022"/>
                  <a:gd name="connsiteX13" fmla="*/ 295358 w 394031"/>
                  <a:gd name="connsiteY13" fmla="*/ 176437 h 236022"/>
                  <a:gd name="connsiteX14" fmla="*/ 290451 w 394031"/>
                  <a:gd name="connsiteY14" fmla="*/ 131963 h 236022"/>
                  <a:gd name="connsiteX15" fmla="*/ 364522 w 394031"/>
                  <a:gd name="connsiteY15" fmla="*/ 131963 h 236022"/>
                  <a:gd name="connsiteX16" fmla="*/ 376724 w 394031"/>
                  <a:gd name="connsiteY16" fmla="*/ 196917 h 236022"/>
                  <a:gd name="connsiteX17" fmla="*/ 374337 w 394031"/>
                  <a:gd name="connsiteY17" fmla="*/ 225948 h 236022"/>
                  <a:gd name="connsiteX18" fmla="*/ 381498 w 394031"/>
                  <a:gd name="connsiteY18" fmla="*/ 235890 h 236022"/>
                  <a:gd name="connsiteX19" fmla="*/ 382891 w 394031"/>
                  <a:gd name="connsiteY19" fmla="*/ 236023 h 236022"/>
                  <a:gd name="connsiteX20" fmla="*/ 391445 w 394031"/>
                  <a:gd name="connsiteY20" fmla="*/ 228732 h 236022"/>
                  <a:gd name="connsiteX21" fmla="*/ 394032 w 394031"/>
                  <a:gd name="connsiteY21" fmla="*/ 196917 h 236022"/>
                  <a:gd name="connsiteX22" fmla="*/ 197016 w 394031"/>
                  <a:gd name="connsiteY22" fmla="*/ 0 h 236022"/>
                  <a:gd name="connsiteX23" fmla="*/ 0 w 394031"/>
                  <a:gd name="connsiteY23" fmla="*/ 196917 h 236022"/>
                  <a:gd name="connsiteX24" fmla="*/ 2586 w 394031"/>
                  <a:gd name="connsiteY24" fmla="*/ 228732 h 236022"/>
                  <a:gd name="connsiteX25" fmla="*/ 12732 w 394031"/>
                  <a:gd name="connsiteY25" fmla="*/ 235890 h 236022"/>
                  <a:gd name="connsiteX26" fmla="*/ 125066 w 394031"/>
                  <a:gd name="connsiteY26" fmla="*/ 114532 h 236022"/>
                  <a:gd name="connsiteX27" fmla="*/ 197148 w 394031"/>
                  <a:gd name="connsiteY27" fmla="*/ 17299 h 236022"/>
                  <a:gd name="connsiteX28" fmla="*/ 269231 w 394031"/>
                  <a:gd name="connsiteY28" fmla="*/ 114532 h 236022"/>
                  <a:gd name="connsiteX29" fmla="*/ 125066 w 394031"/>
                  <a:gd name="connsiteY29" fmla="*/ 114532 h 236022"/>
                  <a:gd name="connsiteX30" fmla="*/ 356697 w 394031"/>
                  <a:gd name="connsiteY30" fmla="*/ 114532 h 236022"/>
                  <a:gd name="connsiteX31" fmla="*/ 287002 w 394031"/>
                  <a:gd name="connsiteY31" fmla="*/ 114532 h 236022"/>
                  <a:gd name="connsiteX32" fmla="*/ 244363 w 394031"/>
                  <a:gd name="connsiteY32" fmla="*/ 23662 h 236022"/>
                  <a:gd name="connsiteX33" fmla="*/ 356697 w 394031"/>
                  <a:gd name="connsiteY33" fmla="*/ 114532 h 236022"/>
                  <a:gd name="connsiteX34" fmla="*/ 149934 w 394031"/>
                  <a:gd name="connsiteY34" fmla="*/ 23662 h 236022"/>
                  <a:gd name="connsiteX35" fmla="*/ 107294 w 394031"/>
                  <a:gd name="connsiteY35" fmla="*/ 114532 h 236022"/>
                  <a:gd name="connsiteX36" fmla="*/ 37599 w 394031"/>
                  <a:gd name="connsiteY36" fmla="*/ 114532 h 236022"/>
                  <a:gd name="connsiteX37" fmla="*/ 149934 w 394031"/>
                  <a:gd name="connsiteY37" fmla="*/ 23662 h 23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94031" h="236022">
                    <a:moveTo>
                      <a:pt x="12732" y="235890"/>
                    </a:moveTo>
                    <a:cubicBezTo>
                      <a:pt x="17440" y="235095"/>
                      <a:pt x="20690" y="230654"/>
                      <a:pt x="19894" y="225948"/>
                    </a:cubicBezTo>
                    <a:cubicBezTo>
                      <a:pt x="18302" y="216271"/>
                      <a:pt x="17507" y="206462"/>
                      <a:pt x="17507" y="196917"/>
                    </a:cubicBezTo>
                    <a:cubicBezTo>
                      <a:pt x="17507" y="173985"/>
                      <a:pt x="21883" y="152112"/>
                      <a:pt x="29708" y="131963"/>
                    </a:cubicBezTo>
                    <a:lnTo>
                      <a:pt x="103780" y="131963"/>
                    </a:lnTo>
                    <a:cubicBezTo>
                      <a:pt x="101326" y="146081"/>
                      <a:pt x="99668" y="160927"/>
                      <a:pt x="98873" y="176437"/>
                    </a:cubicBezTo>
                    <a:cubicBezTo>
                      <a:pt x="98607" y="181209"/>
                      <a:pt x="102321" y="185318"/>
                      <a:pt x="107095" y="185584"/>
                    </a:cubicBezTo>
                    <a:cubicBezTo>
                      <a:pt x="111870" y="185849"/>
                      <a:pt x="115981" y="182137"/>
                      <a:pt x="116247" y="177365"/>
                    </a:cubicBezTo>
                    <a:cubicBezTo>
                      <a:pt x="117042" y="161524"/>
                      <a:pt x="118833" y="146346"/>
                      <a:pt x="121419" y="132029"/>
                    </a:cubicBezTo>
                    <a:lnTo>
                      <a:pt x="272812" y="132029"/>
                    </a:lnTo>
                    <a:cubicBezTo>
                      <a:pt x="275398" y="146346"/>
                      <a:pt x="277188" y="161524"/>
                      <a:pt x="277984" y="177365"/>
                    </a:cubicBezTo>
                    <a:cubicBezTo>
                      <a:pt x="278249" y="182004"/>
                      <a:pt x="282029" y="185584"/>
                      <a:pt x="286671" y="185584"/>
                    </a:cubicBezTo>
                    <a:cubicBezTo>
                      <a:pt x="286804" y="185584"/>
                      <a:pt x="286936" y="185584"/>
                      <a:pt x="287135" y="185584"/>
                    </a:cubicBezTo>
                    <a:cubicBezTo>
                      <a:pt x="291910" y="185318"/>
                      <a:pt x="295623" y="181275"/>
                      <a:pt x="295358" y="176437"/>
                    </a:cubicBezTo>
                    <a:cubicBezTo>
                      <a:pt x="294562" y="160994"/>
                      <a:pt x="292904" y="146081"/>
                      <a:pt x="290451" y="131963"/>
                    </a:cubicBezTo>
                    <a:lnTo>
                      <a:pt x="364522" y="131963"/>
                    </a:lnTo>
                    <a:cubicBezTo>
                      <a:pt x="372414" y="152112"/>
                      <a:pt x="376724" y="174051"/>
                      <a:pt x="376724" y="196917"/>
                    </a:cubicBezTo>
                    <a:cubicBezTo>
                      <a:pt x="376724" y="206528"/>
                      <a:pt x="375928" y="216271"/>
                      <a:pt x="374337" y="225948"/>
                    </a:cubicBezTo>
                    <a:cubicBezTo>
                      <a:pt x="373541" y="230654"/>
                      <a:pt x="376790" y="235161"/>
                      <a:pt x="381498" y="235890"/>
                    </a:cubicBezTo>
                    <a:cubicBezTo>
                      <a:pt x="381963" y="235956"/>
                      <a:pt x="382427" y="236023"/>
                      <a:pt x="382891" y="236023"/>
                    </a:cubicBezTo>
                    <a:cubicBezTo>
                      <a:pt x="387069" y="236023"/>
                      <a:pt x="390782" y="232974"/>
                      <a:pt x="391445" y="228732"/>
                    </a:cubicBezTo>
                    <a:cubicBezTo>
                      <a:pt x="393170" y="218127"/>
                      <a:pt x="394032" y="207456"/>
                      <a:pt x="394032" y="196917"/>
                    </a:cubicBezTo>
                    <a:cubicBezTo>
                      <a:pt x="394032" y="88351"/>
                      <a:pt x="305636" y="0"/>
                      <a:pt x="197016" y="0"/>
                    </a:cubicBezTo>
                    <a:cubicBezTo>
                      <a:pt x="88395" y="0"/>
                      <a:pt x="0" y="88351"/>
                      <a:pt x="0" y="196917"/>
                    </a:cubicBezTo>
                    <a:cubicBezTo>
                      <a:pt x="0" y="207456"/>
                      <a:pt x="862" y="218127"/>
                      <a:pt x="2586" y="228732"/>
                    </a:cubicBezTo>
                    <a:cubicBezTo>
                      <a:pt x="3515" y="233438"/>
                      <a:pt x="7958" y="236619"/>
                      <a:pt x="12732" y="235890"/>
                    </a:cubicBezTo>
                    <a:close/>
                    <a:moveTo>
                      <a:pt x="125066" y="114532"/>
                    </a:moveTo>
                    <a:cubicBezTo>
                      <a:pt x="138859" y="56868"/>
                      <a:pt x="166512" y="17299"/>
                      <a:pt x="197148" y="17299"/>
                    </a:cubicBezTo>
                    <a:cubicBezTo>
                      <a:pt x="227785" y="17299"/>
                      <a:pt x="255438" y="56868"/>
                      <a:pt x="269231" y="114532"/>
                    </a:cubicBezTo>
                    <a:lnTo>
                      <a:pt x="125066" y="114532"/>
                    </a:lnTo>
                    <a:close/>
                    <a:moveTo>
                      <a:pt x="356697" y="114532"/>
                    </a:moveTo>
                    <a:lnTo>
                      <a:pt x="287002" y="114532"/>
                    </a:lnTo>
                    <a:cubicBezTo>
                      <a:pt x="278117" y="75559"/>
                      <a:pt x="262997" y="43811"/>
                      <a:pt x="244363" y="23662"/>
                    </a:cubicBezTo>
                    <a:cubicBezTo>
                      <a:pt x="293236" y="36984"/>
                      <a:pt x="333819" y="70389"/>
                      <a:pt x="356697" y="114532"/>
                    </a:cubicBezTo>
                    <a:close/>
                    <a:moveTo>
                      <a:pt x="149934" y="23662"/>
                    </a:moveTo>
                    <a:cubicBezTo>
                      <a:pt x="131233" y="43811"/>
                      <a:pt x="116180" y="75559"/>
                      <a:pt x="107294" y="114532"/>
                    </a:cubicBezTo>
                    <a:lnTo>
                      <a:pt x="37599" y="114532"/>
                    </a:lnTo>
                    <a:cubicBezTo>
                      <a:pt x="60477" y="70389"/>
                      <a:pt x="101061" y="36984"/>
                      <a:pt x="149934" y="236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30" name="Grupo 229">
            <a:extLst>
              <a:ext uri="{FF2B5EF4-FFF2-40B4-BE49-F238E27FC236}">
                <a16:creationId xmlns:a16="http://schemas.microsoft.com/office/drawing/2014/main" id="{B1B9AB62-5D77-0348-A621-ED41D0C3A8EB}"/>
              </a:ext>
            </a:extLst>
          </p:cNvPr>
          <p:cNvGrpSpPr/>
          <p:nvPr/>
        </p:nvGrpSpPr>
        <p:grpSpPr>
          <a:xfrm>
            <a:off x="6590388" y="1294267"/>
            <a:ext cx="707232" cy="706878"/>
            <a:chOff x="6721960" y="1067765"/>
            <a:chExt cx="771788" cy="771402"/>
          </a:xfrm>
        </p:grpSpPr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EC78102A-313A-394E-A1DD-36EDA3C46E01}"/>
                </a:ext>
              </a:extLst>
            </p:cNvPr>
            <p:cNvSpPr/>
            <p:nvPr/>
          </p:nvSpPr>
          <p:spPr>
            <a:xfrm>
              <a:off x="6721960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4469FBE0-E758-D148-8302-9CDA159CEA6F}"/>
                </a:ext>
              </a:extLst>
            </p:cNvPr>
            <p:cNvSpPr/>
            <p:nvPr/>
          </p:nvSpPr>
          <p:spPr>
            <a:xfrm>
              <a:off x="6763994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33" name="Gráfico 3">
              <a:extLst>
                <a:ext uri="{FF2B5EF4-FFF2-40B4-BE49-F238E27FC236}">
                  <a16:creationId xmlns:a16="http://schemas.microsoft.com/office/drawing/2014/main" id="{2C628131-D403-3349-931E-1FDA920DFE0A}"/>
                </a:ext>
              </a:extLst>
            </p:cNvPr>
            <p:cNvGrpSpPr/>
            <p:nvPr/>
          </p:nvGrpSpPr>
          <p:grpSpPr>
            <a:xfrm>
              <a:off x="6853098" y="1228120"/>
              <a:ext cx="509512" cy="450692"/>
              <a:chOff x="3035189" y="1657426"/>
              <a:chExt cx="557029" cy="492724"/>
            </a:xfrm>
            <a:solidFill>
              <a:srgbClr val="FFFFFF"/>
            </a:solidFill>
          </p:grpSpPr>
          <p:sp>
            <p:nvSpPr>
              <p:cNvPr id="234" name="Forma libre 233">
                <a:extLst>
                  <a:ext uri="{FF2B5EF4-FFF2-40B4-BE49-F238E27FC236}">
                    <a16:creationId xmlns:a16="http://schemas.microsoft.com/office/drawing/2014/main" id="{8551F5F9-8814-F44F-8E9F-A4EEFE09983B}"/>
                  </a:ext>
                </a:extLst>
              </p:cNvPr>
              <p:cNvSpPr/>
              <p:nvPr/>
            </p:nvSpPr>
            <p:spPr>
              <a:xfrm>
                <a:off x="3230282" y="1657426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28 w 163793"/>
                  <a:gd name="connsiteY17" fmla="*/ 54349 h 172857"/>
                  <a:gd name="connsiteX18" fmla="*/ 81897 w 163793"/>
                  <a:gd name="connsiteY18" fmla="*/ 17299 h 172857"/>
                  <a:gd name="connsiteX19" fmla="*/ 118966 w 163793"/>
                  <a:gd name="connsiteY19" fmla="*/ 54349 h 172857"/>
                  <a:gd name="connsiteX20" fmla="*/ 81897 w 163793"/>
                  <a:gd name="connsiteY20" fmla="*/ 91400 h 172857"/>
                  <a:gd name="connsiteX21" fmla="*/ 44828 w 163793"/>
                  <a:gd name="connsiteY21" fmla="*/ 54349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2003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349"/>
                    </a:moveTo>
                    <a:cubicBezTo>
                      <a:pt x="44828" y="33935"/>
                      <a:pt x="61472" y="17299"/>
                      <a:pt x="81897" y="17299"/>
                    </a:cubicBezTo>
                    <a:cubicBezTo>
                      <a:pt x="102321" y="17299"/>
                      <a:pt x="118966" y="33935"/>
                      <a:pt x="118966" y="54349"/>
                    </a:cubicBezTo>
                    <a:cubicBezTo>
                      <a:pt x="118966" y="74764"/>
                      <a:pt x="102321" y="91400"/>
                      <a:pt x="81897" y="91400"/>
                    </a:cubicBezTo>
                    <a:cubicBezTo>
                      <a:pt x="61472" y="91400"/>
                      <a:pt x="44828" y="74764"/>
                      <a:pt x="44828" y="5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5" name="Forma libre 234">
                <a:extLst>
                  <a:ext uri="{FF2B5EF4-FFF2-40B4-BE49-F238E27FC236}">
                    <a16:creationId xmlns:a16="http://schemas.microsoft.com/office/drawing/2014/main" id="{61002753-01F6-BB46-9126-049F5F546F6B}"/>
                  </a:ext>
                </a:extLst>
              </p:cNvPr>
              <p:cNvSpPr/>
              <p:nvPr/>
            </p:nvSpPr>
            <p:spPr>
              <a:xfrm>
                <a:off x="3230282" y="1977359"/>
                <a:ext cx="163793" cy="172791"/>
              </a:xfrm>
              <a:custGeom>
                <a:avLst/>
                <a:gdLst>
                  <a:gd name="connsiteX0" fmla="*/ 115053 w 163793"/>
                  <a:gd name="connsiteY0" fmla="*/ 97431 h 172791"/>
                  <a:gd name="connsiteX1" fmla="*/ 136339 w 163793"/>
                  <a:gd name="connsiteY1" fmla="*/ 54416 h 172791"/>
                  <a:gd name="connsiteX2" fmla="*/ 81897 w 163793"/>
                  <a:gd name="connsiteY2" fmla="*/ 0 h 172791"/>
                  <a:gd name="connsiteX3" fmla="*/ 27454 w 163793"/>
                  <a:gd name="connsiteY3" fmla="*/ 54416 h 172791"/>
                  <a:gd name="connsiteX4" fmla="*/ 48740 w 163793"/>
                  <a:gd name="connsiteY4" fmla="*/ 97431 h 172791"/>
                  <a:gd name="connsiteX5" fmla="*/ 0 w 163793"/>
                  <a:gd name="connsiteY5" fmla="*/ 136669 h 172791"/>
                  <a:gd name="connsiteX6" fmla="*/ 0 w 163793"/>
                  <a:gd name="connsiteY6" fmla="*/ 164109 h 172791"/>
                  <a:gd name="connsiteX7" fmla="*/ 8687 w 163793"/>
                  <a:gd name="connsiteY7" fmla="*/ 172792 h 172791"/>
                  <a:gd name="connsiteX8" fmla="*/ 17374 w 163793"/>
                  <a:gd name="connsiteY8" fmla="*/ 164109 h 172791"/>
                  <a:gd name="connsiteX9" fmla="*/ 17374 w 163793"/>
                  <a:gd name="connsiteY9" fmla="*/ 136934 h 172791"/>
                  <a:gd name="connsiteX10" fmla="*/ 81897 w 163793"/>
                  <a:gd name="connsiteY10" fmla="*/ 108832 h 172791"/>
                  <a:gd name="connsiteX11" fmla="*/ 146419 w 163793"/>
                  <a:gd name="connsiteY11" fmla="*/ 136735 h 172791"/>
                  <a:gd name="connsiteX12" fmla="*/ 146419 w 163793"/>
                  <a:gd name="connsiteY12" fmla="*/ 164109 h 172791"/>
                  <a:gd name="connsiteX13" fmla="*/ 155106 w 163793"/>
                  <a:gd name="connsiteY13" fmla="*/ 172792 h 172791"/>
                  <a:gd name="connsiteX14" fmla="*/ 163793 w 163793"/>
                  <a:gd name="connsiteY14" fmla="*/ 164109 h 172791"/>
                  <a:gd name="connsiteX15" fmla="*/ 163793 w 163793"/>
                  <a:gd name="connsiteY15" fmla="*/ 136669 h 172791"/>
                  <a:gd name="connsiteX16" fmla="*/ 115053 w 163793"/>
                  <a:gd name="connsiteY16" fmla="*/ 97431 h 172791"/>
                  <a:gd name="connsiteX17" fmla="*/ 44828 w 163793"/>
                  <a:gd name="connsiteY17" fmla="*/ 54416 h 172791"/>
                  <a:gd name="connsiteX18" fmla="*/ 81897 w 163793"/>
                  <a:gd name="connsiteY18" fmla="*/ 17365 h 172791"/>
                  <a:gd name="connsiteX19" fmla="*/ 118966 w 163793"/>
                  <a:gd name="connsiteY19" fmla="*/ 54416 h 172791"/>
                  <a:gd name="connsiteX20" fmla="*/ 81897 w 163793"/>
                  <a:gd name="connsiteY20" fmla="*/ 91466 h 172791"/>
                  <a:gd name="connsiteX21" fmla="*/ 44828 w 163793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791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7" y="108832"/>
                    </a:cubicBezTo>
                    <a:cubicBezTo>
                      <a:pt x="112003" y="108832"/>
                      <a:pt x="144828" y="129312"/>
                      <a:pt x="146419" y="136735"/>
                    </a:cubicBezTo>
                    <a:lnTo>
                      <a:pt x="146419" y="164109"/>
                    </a:lnTo>
                    <a:cubicBezTo>
                      <a:pt x="146419" y="168881"/>
                      <a:pt x="150332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416"/>
                    </a:moveTo>
                    <a:cubicBezTo>
                      <a:pt x="44828" y="34002"/>
                      <a:pt x="61472" y="17365"/>
                      <a:pt x="81897" y="17365"/>
                    </a:cubicBezTo>
                    <a:cubicBezTo>
                      <a:pt x="102321" y="17365"/>
                      <a:pt x="118966" y="34002"/>
                      <a:pt x="118966" y="54416"/>
                    </a:cubicBezTo>
                    <a:cubicBezTo>
                      <a:pt x="118966" y="74830"/>
                      <a:pt x="102321" y="91466"/>
                      <a:pt x="81897" y="91466"/>
                    </a:cubicBezTo>
                    <a:cubicBezTo>
                      <a:pt x="61472" y="91400"/>
                      <a:pt x="44828" y="74830"/>
                      <a:pt x="44828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6" name="Forma libre 235">
                <a:extLst>
                  <a:ext uri="{FF2B5EF4-FFF2-40B4-BE49-F238E27FC236}">
                    <a16:creationId xmlns:a16="http://schemas.microsoft.com/office/drawing/2014/main" id="{FD3E797D-C73E-194D-9C2D-3B89A423FEC3}"/>
                  </a:ext>
                </a:extLst>
              </p:cNvPr>
              <p:cNvSpPr/>
              <p:nvPr/>
            </p:nvSpPr>
            <p:spPr>
              <a:xfrm>
                <a:off x="3035189" y="1823457"/>
                <a:ext cx="163792" cy="172791"/>
              </a:xfrm>
              <a:custGeom>
                <a:avLst/>
                <a:gdLst>
                  <a:gd name="connsiteX0" fmla="*/ 146419 w 163792"/>
                  <a:gd name="connsiteY0" fmla="*/ 136669 h 172791"/>
                  <a:gd name="connsiteX1" fmla="*/ 146419 w 163792"/>
                  <a:gd name="connsiteY1" fmla="*/ 164109 h 172791"/>
                  <a:gd name="connsiteX2" fmla="*/ 155106 w 163792"/>
                  <a:gd name="connsiteY2" fmla="*/ 172792 h 172791"/>
                  <a:gd name="connsiteX3" fmla="*/ 163793 w 163792"/>
                  <a:gd name="connsiteY3" fmla="*/ 164109 h 172791"/>
                  <a:gd name="connsiteX4" fmla="*/ 163793 w 163792"/>
                  <a:gd name="connsiteY4" fmla="*/ 136669 h 172791"/>
                  <a:gd name="connsiteX5" fmla="*/ 115053 w 163792"/>
                  <a:gd name="connsiteY5" fmla="*/ 97431 h 172791"/>
                  <a:gd name="connsiteX6" fmla="*/ 136339 w 163792"/>
                  <a:gd name="connsiteY6" fmla="*/ 54416 h 172791"/>
                  <a:gd name="connsiteX7" fmla="*/ 81896 w 163792"/>
                  <a:gd name="connsiteY7" fmla="*/ 0 h 172791"/>
                  <a:gd name="connsiteX8" fmla="*/ 27453 w 163792"/>
                  <a:gd name="connsiteY8" fmla="*/ 54416 h 172791"/>
                  <a:gd name="connsiteX9" fmla="*/ 48740 w 163792"/>
                  <a:gd name="connsiteY9" fmla="*/ 97431 h 172791"/>
                  <a:gd name="connsiteX10" fmla="*/ 0 w 163792"/>
                  <a:gd name="connsiteY10" fmla="*/ 136669 h 172791"/>
                  <a:gd name="connsiteX11" fmla="*/ 0 w 163792"/>
                  <a:gd name="connsiteY11" fmla="*/ 164109 h 172791"/>
                  <a:gd name="connsiteX12" fmla="*/ 8687 w 163792"/>
                  <a:gd name="connsiteY12" fmla="*/ 172792 h 172791"/>
                  <a:gd name="connsiteX13" fmla="*/ 17374 w 163792"/>
                  <a:gd name="connsiteY13" fmla="*/ 164109 h 172791"/>
                  <a:gd name="connsiteX14" fmla="*/ 17374 w 163792"/>
                  <a:gd name="connsiteY14" fmla="*/ 136934 h 172791"/>
                  <a:gd name="connsiteX15" fmla="*/ 81896 w 163792"/>
                  <a:gd name="connsiteY15" fmla="*/ 108832 h 172791"/>
                  <a:gd name="connsiteX16" fmla="*/ 146419 w 163792"/>
                  <a:gd name="connsiteY16" fmla="*/ 136669 h 172791"/>
                  <a:gd name="connsiteX17" fmla="*/ 44894 w 163792"/>
                  <a:gd name="connsiteY17" fmla="*/ 54416 h 172791"/>
                  <a:gd name="connsiteX18" fmla="*/ 81963 w 163792"/>
                  <a:gd name="connsiteY18" fmla="*/ 17365 h 172791"/>
                  <a:gd name="connsiteX19" fmla="*/ 119032 w 163792"/>
                  <a:gd name="connsiteY19" fmla="*/ 54416 h 172791"/>
                  <a:gd name="connsiteX20" fmla="*/ 81963 w 163792"/>
                  <a:gd name="connsiteY20" fmla="*/ 91466 h 172791"/>
                  <a:gd name="connsiteX21" fmla="*/ 44894 w 163792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2" h="172791">
                    <a:moveTo>
                      <a:pt x="146419" y="136669"/>
                    </a:moveTo>
                    <a:lnTo>
                      <a:pt x="146419" y="164109"/>
                    </a:lnTo>
                    <a:cubicBezTo>
                      <a:pt x="146419" y="168881"/>
                      <a:pt x="150331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4" y="105849"/>
                      <a:pt x="115053" y="97431"/>
                    </a:cubicBez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6" y="0"/>
                    </a:cubicBezTo>
                    <a:cubicBezTo>
                      <a:pt x="51857" y="0"/>
                      <a:pt x="27453" y="24391"/>
                      <a:pt x="27453" y="54416"/>
                    </a:cubicBezTo>
                    <a:cubicBezTo>
                      <a:pt x="27453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6" y="108832"/>
                    </a:cubicBezTo>
                    <a:cubicBezTo>
                      <a:pt x="112003" y="108832"/>
                      <a:pt x="144828" y="129246"/>
                      <a:pt x="146419" y="136669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9032" y="34002"/>
                      <a:pt x="119032" y="54416"/>
                    </a:cubicBezTo>
                    <a:cubicBezTo>
                      <a:pt x="119032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7" name="Forma libre 236">
                <a:extLst>
                  <a:ext uri="{FF2B5EF4-FFF2-40B4-BE49-F238E27FC236}">
                    <a16:creationId xmlns:a16="http://schemas.microsoft.com/office/drawing/2014/main" id="{E1ACAC5D-EBB5-294F-807D-B66E602BFB0A}"/>
                  </a:ext>
                </a:extLst>
              </p:cNvPr>
              <p:cNvSpPr/>
              <p:nvPr/>
            </p:nvSpPr>
            <p:spPr>
              <a:xfrm>
                <a:off x="3428425" y="1823457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94 w 163793"/>
                  <a:gd name="connsiteY17" fmla="*/ 54416 h 172857"/>
                  <a:gd name="connsiteX18" fmla="*/ 81963 w 163793"/>
                  <a:gd name="connsiteY18" fmla="*/ 17365 h 172857"/>
                  <a:gd name="connsiteX19" fmla="*/ 118966 w 163793"/>
                  <a:gd name="connsiteY19" fmla="*/ 54416 h 172857"/>
                  <a:gd name="connsiteX20" fmla="*/ 81963 w 163793"/>
                  <a:gd name="connsiteY20" fmla="*/ 91466 h 172857"/>
                  <a:gd name="connsiteX21" fmla="*/ 44894 w 163793"/>
                  <a:gd name="connsiteY21" fmla="*/ 54416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857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342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1936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89"/>
                      <a:pt x="140451" y="105915"/>
                      <a:pt x="115053" y="97431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8966" y="34002"/>
                      <a:pt x="118966" y="54416"/>
                    </a:cubicBezTo>
                    <a:cubicBezTo>
                      <a:pt x="118966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8" name="Forma libre 237">
                <a:extLst>
                  <a:ext uri="{FF2B5EF4-FFF2-40B4-BE49-F238E27FC236}">
                    <a16:creationId xmlns:a16="http://schemas.microsoft.com/office/drawing/2014/main" id="{A17EB859-9226-3944-88ED-9287B9DB5160}"/>
                  </a:ext>
                </a:extLst>
              </p:cNvPr>
              <p:cNvSpPr/>
              <p:nvPr/>
            </p:nvSpPr>
            <p:spPr>
              <a:xfrm>
                <a:off x="3401399" y="2016758"/>
                <a:ext cx="92594" cy="81429"/>
              </a:xfrm>
              <a:custGeom>
                <a:avLst/>
                <a:gdLst>
                  <a:gd name="connsiteX0" fmla="*/ 77026 w 92594"/>
                  <a:gd name="connsiteY0" fmla="*/ 3484 h 81429"/>
                  <a:gd name="connsiteX1" fmla="*/ 4679 w 92594"/>
                  <a:gd name="connsiteY1" fmla="*/ 64992 h 81429"/>
                  <a:gd name="connsiteX2" fmla="*/ 965 w 92594"/>
                  <a:gd name="connsiteY2" fmla="*/ 76724 h 81429"/>
                  <a:gd name="connsiteX3" fmla="*/ 8657 w 92594"/>
                  <a:gd name="connsiteY3" fmla="*/ 81429 h 81429"/>
                  <a:gd name="connsiteX4" fmla="*/ 12636 w 92594"/>
                  <a:gd name="connsiteY4" fmla="*/ 80435 h 81429"/>
                  <a:gd name="connsiteX5" fmla="*/ 90886 w 92594"/>
                  <a:gd name="connsiteY5" fmla="*/ 13890 h 81429"/>
                  <a:gd name="connsiteX6" fmla="*/ 89095 w 92594"/>
                  <a:gd name="connsiteY6" fmla="*/ 1761 h 81429"/>
                  <a:gd name="connsiteX7" fmla="*/ 77026 w 92594"/>
                  <a:gd name="connsiteY7" fmla="*/ 3484 h 8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4" h="81429">
                    <a:moveTo>
                      <a:pt x="77026" y="3484"/>
                    </a:moveTo>
                    <a:cubicBezTo>
                      <a:pt x="57994" y="29068"/>
                      <a:pt x="32928" y="50344"/>
                      <a:pt x="4679" y="64992"/>
                    </a:cubicBezTo>
                    <a:cubicBezTo>
                      <a:pt x="435" y="67179"/>
                      <a:pt x="-1223" y="72415"/>
                      <a:pt x="965" y="76724"/>
                    </a:cubicBezTo>
                    <a:cubicBezTo>
                      <a:pt x="2490" y="79706"/>
                      <a:pt x="5541" y="81429"/>
                      <a:pt x="8657" y="81429"/>
                    </a:cubicBezTo>
                    <a:cubicBezTo>
                      <a:pt x="9984" y="81429"/>
                      <a:pt x="11376" y="81098"/>
                      <a:pt x="12636" y="80435"/>
                    </a:cubicBezTo>
                    <a:cubicBezTo>
                      <a:pt x="43206" y="64594"/>
                      <a:pt x="70262" y="41529"/>
                      <a:pt x="90886" y="13890"/>
                    </a:cubicBezTo>
                    <a:cubicBezTo>
                      <a:pt x="93737" y="10046"/>
                      <a:pt x="92941" y="4611"/>
                      <a:pt x="89095" y="1761"/>
                    </a:cubicBezTo>
                    <a:cubicBezTo>
                      <a:pt x="85315" y="-1155"/>
                      <a:pt x="79878" y="-360"/>
                      <a:pt x="77026" y="3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9" name="Forma libre 238">
                <a:extLst>
                  <a:ext uri="{FF2B5EF4-FFF2-40B4-BE49-F238E27FC236}">
                    <a16:creationId xmlns:a16="http://schemas.microsoft.com/office/drawing/2014/main" id="{6B8857F7-B2FE-544F-8A77-8F61024FE6FE}"/>
                  </a:ext>
                </a:extLst>
              </p:cNvPr>
              <p:cNvSpPr/>
              <p:nvPr/>
            </p:nvSpPr>
            <p:spPr>
              <a:xfrm>
                <a:off x="3133679" y="2016810"/>
                <a:ext cx="92680" cy="81377"/>
              </a:xfrm>
              <a:custGeom>
                <a:avLst/>
                <a:gdLst>
                  <a:gd name="connsiteX0" fmla="*/ 87983 w 92680"/>
                  <a:gd name="connsiteY0" fmla="*/ 65006 h 81377"/>
                  <a:gd name="connsiteX1" fmla="*/ 15635 w 92680"/>
                  <a:gd name="connsiteY1" fmla="*/ 3498 h 81377"/>
                  <a:gd name="connsiteX2" fmla="*/ 3500 w 92680"/>
                  <a:gd name="connsiteY2" fmla="*/ 1709 h 81377"/>
                  <a:gd name="connsiteX3" fmla="*/ 1709 w 92680"/>
                  <a:gd name="connsiteY3" fmla="*/ 13838 h 81377"/>
                  <a:gd name="connsiteX4" fmla="*/ 79959 w 92680"/>
                  <a:gd name="connsiteY4" fmla="*/ 80383 h 81377"/>
                  <a:gd name="connsiteX5" fmla="*/ 83937 w 92680"/>
                  <a:gd name="connsiteY5" fmla="*/ 81377 h 81377"/>
                  <a:gd name="connsiteX6" fmla="*/ 91630 w 92680"/>
                  <a:gd name="connsiteY6" fmla="*/ 76671 h 81377"/>
                  <a:gd name="connsiteX7" fmla="*/ 87983 w 92680"/>
                  <a:gd name="connsiteY7" fmla="*/ 65006 h 8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80" h="81377">
                    <a:moveTo>
                      <a:pt x="87983" y="65006"/>
                    </a:moveTo>
                    <a:cubicBezTo>
                      <a:pt x="59733" y="50358"/>
                      <a:pt x="34733" y="29082"/>
                      <a:pt x="15635" y="3498"/>
                    </a:cubicBezTo>
                    <a:cubicBezTo>
                      <a:pt x="12784" y="-346"/>
                      <a:pt x="7346" y="-1141"/>
                      <a:pt x="3500" y="1709"/>
                    </a:cubicBezTo>
                    <a:cubicBezTo>
                      <a:pt x="-346" y="4559"/>
                      <a:pt x="-1142" y="9994"/>
                      <a:pt x="1709" y="13838"/>
                    </a:cubicBezTo>
                    <a:cubicBezTo>
                      <a:pt x="22333" y="41543"/>
                      <a:pt x="49388" y="64542"/>
                      <a:pt x="79959" y="80383"/>
                    </a:cubicBezTo>
                    <a:cubicBezTo>
                      <a:pt x="81219" y="81046"/>
                      <a:pt x="82611" y="81377"/>
                      <a:pt x="83937" y="81377"/>
                    </a:cubicBezTo>
                    <a:cubicBezTo>
                      <a:pt x="87054" y="81377"/>
                      <a:pt x="90105" y="79654"/>
                      <a:pt x="91630" y="76671"/>
                    </a:cubicBezTo>
                    <a:cubicBezTo>
                      <a:pt x="93951" y="72429"/>
                      <a:pt x="92293" y="67193"/>
                      <a:pt x="87983" y="650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0" name="Forma libre 239">
                <a:extLst>
                  <a:ext uri="{FF2B5EF4-FFF2-40B4-BE49-F238E27FC236}">
                    <a16:creationId xmlns:a16="http://schemas.microsoft.com/office/drawing/2014/main" id="{F8A3EB58-06C7-FA40-8151-90AE0F8CBA20}"/>
                  </a:ext>
                </a:extLst>
              </p:cNvPr>
              <p:cNvSpPr/>
              <p:nvPr/>
            </p:nvSpPr>
            <p:spPr>
              <a:xfrm>
                <a:off x="3401399" y="1721349"/>
                <a:ext cx="92661" cy="81428"/>
              </a:xfrm>
              <a:custGeom>
                <a:avLst/>
                <a:gdLst>
                  <a:gd name="connsiteX0" fmla="*/ 4679 w 92661"/>
                  <a:gd name="connsiteY0" fmla="*/ 16408 h 81428"/>
                  <a:gd name="connsiteX1" fmla="*/ 77026 w 92661"/>
                  <a:gd name="connsiteY1" fmla="*/ 77916 h 81428"/>
                  <a:gd name="connsiteX2" fmla="*/ 83989 w 92661"/>
                  <a:gd name="connsiteY2" fmla="*/ 81428 h 81428"/>
                  <a:gd name="connsiteX3" fmla="*/ 89161 w 92661"/>
                  <a:gd name="connsiteY3" fmla="*/ 79705 h 81428"/>
                  <a:gd name="connsiteX4" fmla="*/ 90952 w 92661"/>
                  <a:gd name="connsiteY4" fmla="*/ 67576 h 81428"/>
                  <a:gd name="connsiteX5" fmla="*/ 12702 w 92661"/>
                  <a:gd name="connsiteY5" fmla="*/ 965 h 81428"/>
                  <a:gd name="connsiteX6" fmla="*/ 965 w 92661"/>
                  <a:gd name="connsiteY6" fmla="*/ 4676 h 81428"/>
                  <a:gd name="connsiteX7" fmla="*/ 4679 w 92661"/>
                  <a:gd name="connsiteY7" fmla="*/ 16408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4679" y="16408"/>
                    </a:moveTo>
                    <a:cubicBezTo>
                      <a:pt x="32928" y="31056"/>
                      <a:pt x="57994" y="52331"/>
                      <a:pt x="77026" y="77916"/>
                    </a:cubicBezTo>
                    <a:cubicBezTo>
                      <a:pt x="78750" y="80235"/>
                      <a:pt x="81336" y="81428"/>
                      <a:pt x="83989" y="81428"/>
                    </a:cubicBezTo>
                    <a:cubicBezTo>
                      <a:pt x="85779" y="81428"/>
                      <a:pt x="87636" y="80898"/>
                      <a:pt x="89161" y="79705"/>
                    </a:cubicBezTo>
                    <a:cubicBezTo>
                      <a:pt x="93008" y="76855"/>
                      <a:pt x="93803" y="71420"/>
                      <a:pt x="90952" y="67576"/>
                    </a:cubicBezTo>
                    <a:cubicBezTo>
                      <a:pt x="70328" y="39871"/>
                      <a:pt x="43273" y="16872"/>
                      <a:pt x="12702" y="965"/>
                    </a:cubicBezTo>
                    <a:cubicBezTo>
                      <a:pt x="8459" y="-1223"/>
                      <a:pt x="3220" y="434"/>
                      <a:pt x="965" y="4676"/>
                    </a:cubicBezTo>
                    <a:cubicBezTo>
                      <a:pt x="-1223" y="8918"/>
                      <a:pt x="435" y="14154"/>
                      <a:pt x="4679" y="164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1" name="Forma libre 240">
                <a:extLst>
                  <a:ext uri="{FF2B5EF4-FFF2-40B4-BE49-F238E27FC236}">
                    <a16:creationId xmlns:a16="http://schemas.microsoft.com/office/drawing/2014/main" id="{1F46A3F8-94FB-8943-A206-A26A44FD0AB6}"/>
                  </a:ext>
                </a:extLst>
              </p:cNvPr>
              <p:cNvSpPr/>
              <p:nvPr/>
            </p:nvSpPr>
            <p:spPr>
              <a:xfrm>
                <a:off x="3133745" y="1721349"/>
                <a:ext cx="92661" cy="81428"/>
              </a:xfrm>
              <a:custGeom>
                <a:avLst/>
                <a:gdLst>
                  <a:gd name="connsiteX0" fmla="*/ 79959 w 92661"/>
                  <a:gd name="connsiteY0" fmla="*/ 965 h 81428"/>
                  <a:gd name="connsiteX1" fmla="*/ 1709 w 92661"/>
                  <a:gd name="connsiteY1" fmla="*/ 67576 h 81428"/>
                  <a:gd name="connsiteX2" fmla="*/ 3500 w 92661"/>
                  <a:gd name="connsiteY2" fmla="*/ 79705 h 81428"/>
                  <a:gd name="connsiteX3" fmla="*/ 8672 w 92661"/>
                  <a:gd name="connsiteY3" fmla="*/ 81428 h 81428"/>
                  <a:gd name="connsiteX4" fmla="*/ 15635 w 92661"/>
                  <a:gd name="connsiteY4" fmla="*/ 77916 h 81428"/>
                  <a:gd name="connsiteX5" fmla="*/ 87983 w 92661"/>
                  <a:gd name="connsiteY5" fmla="*/ 16408 h 81428"/>
                  <a:gd name="connsiteX6" fmla="*/ 91696 w 92661"/>
                  <a:gd name="connsiteY6" fmla="*/ 4676 h 81428"/>
                  <a:gd name="connsiteX7" fmla="*/ 79959 w 92661"/>
                  <a:gd name="connsiteY7" fmla="*/ 965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79959" y="965"/>
                    </a:moveTo>
                    <a:cubicBezTo>
                      <a:pt x="49389" y="16805"/>
                      <a:pt x="22333" y="39871"/>
                      <a:pt x="1709" y="67576"/>
                    </a:cubicBezTo>
                    <a:cubicBezTo>
                      <a:pt x="-1142" y="71420"/>
                      <a:pt x="-346" y="76855"/>
                      <a:pt x="3500" y="79705"/>
                    </a:cubicBezTo>
                    <a:cubicBezTo>
                      <a:pt x="5091" y="80832"/>
                      <a:pt x="6882" y="81428"/>
                      <a:pt x="8672" y="81428"/>
                    </a:cubicBezTo>
                    <a:cubicBezTo>
                      <a:pt x="11325" y="81428"/>
                      <a:pt x="13911" y="80235"/>
                      <a:pt x="15635" y="77916"/>
                    </a:cubicBezTo>
                    <a:cubicBezTo>
                      <a:pt x="34667" y="52331"/>
                      <a:pt x="59667" y="31056"/>
                      <a:pt x="87983" y="16408"/>
                    </a:cubicBezTo>
                    <a:cubicBezTo>
                      <a:pt x="92227" y="14221"/>
                      <a:pt x="93884" y="8984"/>
                      <a:pt x="91696" y="4676"/>
                    </a:cubicBezTo>
                    <a:cubicBezTo>
                      <a:pt x="89441" y="434"/>
                      <a:pt x="84203" y="-1223"/>
                      <a:pt x="79959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F857CD85-664F-B748-8BF0-F80617F8872E}"/>
              </a:ext>
            </a:extLst>
          </p:cNvPr>
          <p:cNvGrpSpPr/>
          <p:nvPr/>
        </p:nvGrpSpPr>
        <p:grpSpPr>
          <a:xfrm>
            <a:off x="7578002" y="1294267"/>
            <a:ext cx="707232" cy="706878"/>
            <a:chOff x="7608387" y="1067765"/>
            <a:chExt cx="771788" cy="771402"/>
          </a:xfrm>
        </p:grpSpPr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02E1D1DB-61C0-1248-A496-2F8CB2BAA2FF}"/>
                </a:ext>
              </a:extLst>
            </p:cNvPr>
            <p:cNvSpPr/>
            <p:nvPr/>
          </p:nvSpPr>
          <p:spPr>
            <a:xfrm>
              <a:off x="7608387" y="1067765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EE76A35F-693D-EF49-9E0C-0D603CB4C10D}"/>
                </a:ext>
              </a:extLst>
            </p:cNvPr>
            <p:cNvSpPr/>
            <p:nvPr/>
          </p:nvSpPr>
          <p:spPr>
            <a:xfrm>
              <a:off x="7650423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45" name="Gráfico 3">
              <a:extLst>
                <a:ext uri="{FF2B5EF4-FFF2-40B4-BE49-F238E27FC236}">
                  <a16:creationId xmlns:a16="http://schemas.microsoft.com/office/drawing/2014/main" id="{AD1164E0-8699-3B48-BE6D-315320FA175B}"/>
                </a:ext>
              </a:extLst>
            </p:cNvPr>
            <p:cNvGrpSpPr/>
            <p:nvPr/>
          </p:nvGrpSpPr>
          <p:grpSpPr>
            <a:xfrm>
              <a:off x="7760514" y="1219753"/>
              <a:ext cx="467597" cy="467424"/>
              <a:chOff x="4027231" y="1648279"/>
              <a:chExt cx="511206" cy="511017"/>
            </a:xfrm>
            <a:solidFill>
              <a:srgbClr val="FFFFFF"/>
            </a:solidFill>
          </p:grpSpPr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DA9E044C-3F0D-9344-BC1A-A3CD03B658B0}"/>
                  </a:ext>
                </a:extLst>
              </p:cNvPr>
              <p:cNvSpPr/>
              <p:nvPr/>
            </p:nvSpPr>
            <p:spPr>
              <a:xfrm>
                <a:off x="4246661" y="1648279"/>
                <a:ext cx="72280" cy="108765"/>
              </a:xfrm>
              <a:custGeom>
                <a:avLst/>
                <a:gdLst>
                  <a:gd name="connsiteX0" fmla="*/ 27454 w 72280"/>
                  <a:gd name="connsiteY0" fmla="*/ 71118 h 108765"/>
                  <a:gd name="connsiteX1" fmla="*/ 27454 w 72280"/>
                  <a:gd name="connsiteY1" fmla="*/ 100083 h 108765"/>
                  <a:gd name="connsiteX2" fmla="*/ 36141 w 72280"/>
                  <a:gd name="connsiteY2" fmla="*/ 108765 h 108765"/>
                  <a:gd name="connsiteX3" fmla="*/ 44828 w 72280"/>
                  <a:gd name="connsiteY3" fmla="*/ 100083 h 108765"/>
                  <a:gd name="connsiteX4" fmla="*/ 44828 w 72280"/>
                  <a:gd name="connsiteY4" fmla="*/ 71118 h 108765"/>
                  <a:gd name="connsiteX5" fmla="*/ 72281 w 72280"/>
                  <a:gd name="connsiteY5" fmla="*/ 36123 h 108765"/>
                  <a:gd name="connsiteX6" fmla="*/ 36141 w 72280"/>
                  <a:gd name="connsiteY6" fmla="*/ 0 h 108765"/>
                  <a:gd name="connsiteX7" fmla="*/ 0 w 72280"/>
                  <a:gd name="connsiteY7" fmla="*/ 36123 h 108765"/>
                  <a:gd name="connsiteX8" fmla="*/ 27454 w 72280"/>
                  <a:gd name="connsiteY8" fmla="*/ 71118 h 108765"/>
                  <a:gd name="connsiteX9" fmla="*/ 36141 w 72280"/>
                  <a:gd name="connsiteY9" fmla="*/ 17365 h 108765"/>
                  <a:gd name="connsiteX10" fmla="*/ 54907 w 72280"/>
                  <a:gd name="connsiteY10" fmla="*/ 36123 h 108765"/>
                  <a:gd name="connsiteX11" fmla="*/ 36141 w 72280"/>
                  <a:gd name="connsiteY11" fmla="*/ 54880 h 108765"/>
                  <a:gd name="connsiteX12" fmla="*/ 17374 w 72280"/>
                  <a:gd name="connsiteY12" fmla="*/ 36123 h 108765"/>
                  <a:gd name="connsiteX13" fmla="*/ 36141 w 72280"/>
                  <a:gd name="connsiteY13" fmla="*/ 17365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27454" y="71118"/>
                    </a:moveTo>
                    <a:lnTo>
                      <a:pt x="27454" y="100083"/>
                    </a:lnTo>
                    <a:cubicBezTo>
                      <a:pt x="27454" y="104855"/>
                      <a:pt x="31366" y="108765"/>
                      <a:pt x="36141" y="108765"/>
                    </a:cubicBezTo>
                    <a:cubicBezTo>
                      <a:pt x="40915" y="108765"/>
                      <a:pt x="44828" y="104855"/>
                      <a:pt x="44828" y="100083"/>
                    </a:cubicBezTo>
                    <a:lnTo>
                      <a:pt x="44828" y="71118"/>
                    </a:lnTo>
                    <a:cubicBezTo>
                      <a:pt x="60544" y="67208"/>
                      <a:pt x="72281" y="53024"/>
                      <a:pt x="72281" y="36123"/>
                    </a:cubicBezTo>
                    <a:cubicBezTo>
                      <a:pt x="72281" y="16239"/>
                      <a:pt x="56101" y="0"/>
                      <a:pt x="36141" y="0"/>
                    </a:cubicBezTo>
                    <a:cubicBezTo>
                      <a:pt x="16180" y="0"/>
                      <a:pt x="0" y="16172"/>
                      <a:pt x="0" y="36123"/>
                    </a:cubicBezTo>
                    <a:cubicBezTo>
                      <a:pt x="66" y="53024"/>
                      <a:pt x="11737" y="67208"/>
                      <a:pt x="27454" y="71118"/>
                    </a:cubicBezTo>
                    <a:close/>
                    <a:moveTo>
                      <a:pt x="36141" y="17365"/>
                    </a:moveTo>
                    <a:cubicBezTo>
                      <a:pt x="46485" y="17365"/>
                      <a:pt x="54907" y="25783"/>
                      <a:pt x="54907" y="36123"/>
                    </a:cubicBezTo>
                    <a:cubicBezTo>
                      <a:pt x="54907" y="46462"/>
                      <a:pt x="46485" y="54880"/>
                      <a:pt x="36141" y="54880"/>
                    </a:cubicBezTo>
                    <a:cubicBezTo>
                      <a:pt x="25796" y="54880"/>
                      <a:pt x="17374" y="46462"/>
                      <a:pt x="17374" y="36123"/>
                    </a:cubicBezTo>
                    <a:cubicBezTo>
                      <a:pt x="17374" y="25783"/>
                      <a:pt x="25862" y="17365"/>
                      <a:pt x="36141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DAEB7CA6-D7AC-9A45-843F-C278104D7F1A}"/>
                  </a:ext>
                </a:extLst>
              </p:cNvPr>
              <p:cNvSpPr/>
              <p:nvPr/>
            </p:nvSpPr>
            <p:spPr>
              <a:xfrm>
                <a:off x="4246661" y="2050532"/>
                <a:ext cx="72280" cy="108765"/>
              </a:xfrm>
              <a:custGeom>
                <a:avLst/>
                <a:gdLst>
                  <a:gd name="connsiteX0" fmla="*/ 44828 w 72280"/>
                  <a:gd name="connsiteY0" fmla="*/ 37647 h 108765"/>
                  <a:gd name="connsiteX1" fmla="*/ 44828 w 72280"/>
                  <a:gd name="connsiteY1" fmla="*/ 8683 h 108765"/>
                  <a:gd name="connsiteX2" fmla="*/ 36141 w 72280"/>
                  <a:gd name="connsiteY2" fmla="*/ 0 h 108765"/>
                  <a:gd name="connsiteX3" fmla="*/ 27454 w 72280"/>
                  <a:gd name="connsiteY3" fmla="*/ 8683 h 108765"/>
                  <a:gd name="connsiteX4" fmla="*/ 27454 w 72280"/>
                  <a:gd name="connsiteY4" fmla="*/ 37647 h 108765"/>
                  <a:gd name="connsiteX5" fmla="*/ 0 w 72280"/>
                  <a:gd name="connsiteY5" fmla="*/ 72643 h 108765"/>
                  <a:gd name="connsiteX6" fmla="*/ 36141 w 72280"/>
                  <a:gd name="connsiteY6" fmla="*/ 108765 h 108765"/>
                  <a:gd name="connsiteX7" fmla="*/ 72281 w 72280"/>
                  <a:gd name="connsiteY7" fmla="*/ 72643 h 108765"/>
                  <a:gd name="connsiteX8" fmla="*/ 44828 w 72280"/>
                  <a:gd name="connsiteY8" fmla="*/ 37647 h 108765"/>
                  <a:gd name="connsiteX9" fmla="*/ 36141 w 72280"/>
                  <a:gd name="connsiteY9" fmla="*/ 91400 h 108765"/>
                  <a:gd name="connsiteX10" fmla="*/ 17374 w 72280"/>
                  <a:gd name="connsiteY10" fmla="*/ 72643 h 108765"/>
                  <a:gd name="connsiteX11" fmla="*/ 36141 w 72280"/>
                  <a:gd name="connsiteY11" fmla="*/ 53886 h 108765"/>
                  <a:gd name="connsiteX12" fmla="*/ 54907 w 72280"/>
                  <a:gd name="connsiteY12" fmla="*/ 72643 h 108765"/>
                  <a:gd name="connsiteX13" fmla="*/ 36141 w 72280"/>
                  <a:gd name="connsiteY13" fmla="*/ 91400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44828" y="37647"/>
                    </a:moveTo>
                    <a:lnTo>
                      <a:pt x="44828" y="8683"/>
                    </a:lnTo>
                    <a:cubicBezTo>
                      <a:pt x="44828" y="3911"/>
                      <a:pt x="40915" y="0"/>
                      <a:pt x="36141" y="0"/>
                    </a:cubicBezTo>
                    <a:cubicBezTo>
                      <a:pt x="31366" y="0"/>
                      <a:pt x="27454" y="3911"/>
                      <a:pt x="27454" y="8683"/>
                    </a:cubicBezTo>
                    <a:lnTo>
                      <a:pt x="27454" y="37647"/>
                    </a:lnTo>
                    <a:cubicBezTo>
                      <a:pt x="11737" y="41557"/>
                      <a:pt x="0" y="55741"/>
                      <a:pt x="0" y="72643"/>
                    </a:cubicBezTo>
                    <a:cubicBezTo>
                      <a:pt x="0" y="92527"/>
                      <a:pt x="16180" y="108765"/>
                      <a:pt x="36141" y="108765"/>
                    </a:cubicBezTo>
                    <a:cubicBezTo>
                      <a:pt x="56101" y="108765"/>
                      <a:pt x="72281" y="92593"/>
                      <a:pt x="72281" y="72643"/>
                    </a:cubicBezTo>
                    <a:cubicBezTo>
                      <a:pt x="72281" y="55741"/>
                      <a:pt x="60610" y="41557"/>
                      <a:pt x="44828" y="37647"/>
                    </a:cubicBezTo>
                    <a:close/>
                    <a:moveTo>
                      <a:pt x="36141" y="91400"/>
                    </a:moveTo>
                    <a:cubicBezTo>
                      <a:pt x="25796" y="91400"/>
                      <a:pt x="17374" y="82982"/>
                      <a:pt x="17374" y="72643"/>
                    </a:cubicBezTo>
                    <a:cubicBezTo>
                      <a:pt x="17374" y="62303"/>
                      <a:pt x="25796" y="53886"/>
                      <a:pt x="36141" y="53886"/>
                    </a:cubicBezTo>
                    <a:cubicBezTo>
                      <a:pt x="46485" y="53886"/>
                      <a:pt x="54907" y="62303"/>
                      <a:pt x="54907" y="72643"/>
                    </a:cubicBezTo>
                    <a:cubicBezTo>
                      <a:pt x="54907" y="82982"/>
                      <a:pt x="46485" y="91400"/>
                      <a:pt x="36141" y="91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8" name="Forma libre 247">
                <a:extLst>
                  <a:ext uri="{FF2B5EF4-FFF2-40B4-BE49-F238E27FC236}">
                    <a16:creationId xmlns:a16="http://schemas.microsoft.com/office/drawing/2014/main" id="{711BC95A-2999-9D4E-B118-C02AFD873700}"/>
                  </a:ext>
                </a:extLst>
              </p:cNvPr>
              <p:cNvSpPr/>
              <p:nvPr/>
            </p:nvSpPr>
            <p:spPr>
              <a:xfrm>
                <a:off x="4429618" y="1867666"/>
                <a:ext cx="108819" cy="72244"/>
              </a:xfrm>
              <a:custGeom>
                <a:avLst/>
                <a:gdLst>
                  <a:gd name="connsiteX0" fmla="*/ 72679 w 108819"/>
                  <a:gd name="connsiteY0" fmla="*/ 0 h 72244"/>
                  <a:gd name="connsiteX1" fmla="*/ 37666 w 108819"/>
                  <a:gd name="connsiteY1" fmla="*/ 27440 h 72244"/>
                  <a:gd name="connsiteX2" fmla="*/ 8687 w 108819"/>
                  <a:gd name="connsiteY2" fmla="*/ 27440 h 72244"/>
                  <a:gd name="connsiteX3" fmla="*/ 0 w 108819"/>
                  <a:gd name="connsiteY3" fmla="*/ 36123 h 72244"/>
                  <a:gd name="connsiteX4" fmla="*/ 8687 w 108819"/>
                  <a:gd name="connsiteY4" fmla="*/ 44805 h 72244"/>
                  <a:gd name="connsiteX5" fmla="*/ 37666 w 108819"/>
                  <a:gd name="connsiteY5" fmla="*/ 44805 h 72244"/>
                  <a:gd name="connsiteX6" fmla="*/ 72679 w 108819"/>
                  <a:gd name="connsiteY6" fmla="*/ 72245 h 72244"/>
                  <a:gd name="connsiteX7" fmla="*/ 108820 w 108819"/>
                  <a:gd name="connsiteY7" fmla="*/ 36123 h 72244"/>
                  <a:gd name="connsiteX8" fmla="*/ 72679 w 108819"/>
                  <a:gd name="connsiteY8" fmla="*/ 0 h 72244"/>
                  <a:gd name="connsiteX9" fmla="*/ 72679 w 108819"/>
                  <a:gd name="connsiteY9" fmla="*/ 54813 h 72244"/>
                  <a:gd name="connsiteX10" fmla="*/ 53912 w 108819"/>
                  <a:gd name="connsiteY10" fmla="*/ 36056 h 72244"/>
                  <a:gd name="connsiteX11" fmla="*/ 72679 w 108819"/>
                  <a:gd name="connsiteY11" fmla="*/ 17299 h 72244"/>
                  <a:gd name="connsiteX12" fmla="*/ 91446 w 108819"/>
                  <a:gd name="connsiteY12" fmla="*/ 36056 h 72244"/>
                  <a:gd name="connsiteX13" fmla="*/ 72679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72679" y="0"/>
                    </a:moveTo>
                    <a:cubicBezTo>
                      <a:pt x="55769" y="0"/>
                      <a:pt x="41578" y="11732"/>
                      <a:pt x="37666" y="27440"/>
                    </a:cubicBezTo>
                    <a:lnTo>
                      <a:pt x="8687" y="27440"/>
                    </a:lnTo>
                    <a:cubicBezTo>
                      <a:pt x="3913" y="27440"/>
                      <a:pt x="0" y="31350"/>
                      <a:pt x="0" y="36123"/>
                    </a:cubicBezTo>
                    <a:cubicBezTo>
                      <a:pt x="0" y="40895"/>
                      <a:pt x="3913" y="44805"/>
                      <a:pt x="8687" y="44805"/>
                    </a:cubicBezTo>
                    <a:lnTo>
                      <a:pt x="37666" y="44805"/>
                    </a:lnTo>
                    <a:cubicBezTo>
                      <a:pt x="41578" y="60513"/>
                      <a:pt x="55769" y="72245"/>
                      <a:pt x="72679" y="72245"/>
                    </a:cubicBezTo>
                    <a:cubicBezTo>
                      <a:pt x="92573" y="72245"/>
                      <a:pt x="108820" y="56073"/>
                      <a:pt x="108820" y="36123"/>
                    </a:cubicBezTo>
                    <a:cubicBezTo>
                      <a:pt x="108820" y="16172"/>
                      <a:pt x="92639" y="0"/>
                      <a:pt x="72679" y="0"/>
                    </a:cubicBezTo>
                    <a:close/>
                    <a:moveTo>
                      <a:pt x="72679" y="54813"/>
                    </a:moveTo>
                    <a:cubicBezTo>
                      <a:pt x="62334" y="54813"/>
                      <a:pt x="53912" y="46396"/>
                      <a:pt x="53912" y="36056"/>
                    </a:cubicBezTo>
                    <a:cubicBezTo>
                      <a:pt x="53912" y="25717"/>
                      <a:pt x="62334" y="17299"/>
                      <a:pt x="72679" y="17299"/>
                    </a:cubicBezTo>
                    <a:cubicBezTo>
                      <a:pt x="83024" y="17299"/>
                      <a:pt x="91446" y="25717"/>
                      <a:pt x="91446" y="36056"/>
                    </a:cubicBezTo>
                    <a:cubicBezTo>
                      <a:pt x="91446" y="46462"/>
                      <a:pt x="83024" y="54813"/>
                      <a:pt x="72679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9" name="Forma libre 248">
                <a:extLst>
                  <a:ext uri="{FF2B5EF4-FFF2-40B4-BE49-F238E27FC236}">
                    <a16:creationId xmlns:a16="http://schemas.microsoft.com/office/drawing/2014/main" id="{7B242707-C87C-7849-A9B3-71B526CB0085}"/>
                  </a:ext>
                </a:extLst>
              </p:cNvPr>
              <p:cNvSpPr/>
              <p:nvPr/>
            </p:nvSpPr>
            <p:spPr>
              <a:xfrm>
                <a:off x="4091489" y="1712637"/>
                <a:ext cx="90136" cy="89941"/>
              </a:xfrm>
              <a:custGeom>
                <a:avLst/>
                <a:gdLst>
                  <a:gd name="connsiteX0" fmla="*/ 36141 w 90136"/>
                  <a:gd name="connsiteY0" fmla="*/ 72112 h 89941"/>
                  <a:gd name="connsiteX1" fmla="*/ 54708 w 90136"/>
                  <a:gd name="connsiteY1" fmla="*/ 66876 h 89941"/>
                  <a:gd name="connsiteX2" fmla="*/ 75265 w 90136"/>
                  <a:gd name="connsiteY2" fmla="*/ 87423 h 89941"/>
                  <a:gd name="connsiteX3" fmla="*/ 81433 w 90136"/>
                  <a:gd name="connsiteY3" fmla="*/ 89942 h 89941"/>
                  <a:gd name="connsiteX4" fmla="*/ 87600 w 90136"/>
                  <a:gd name="connsiteY4" fmla="*/ 87423 h 89941"/>
                  <a:gd name="connsiteX5" fmla="*/ 87600 w 90136"/>
                  <a:gd name="connsiteY5" fmla="*/ 75161 h 89941"/>
                  <a:gd name="connsiteX6" fmla="*/ 67042 w 90136"/>
                  <a:gd name="connsiteY6" fmla="*/ 54615 h 89941"/>
                  <a:gd name="connsiteX7" fmla="*/ 61737 w 90136"/>
                  <a:gd name="connsiteY7" fmla="*/ 10538 h 89941"/>
                  <a:gd name="connsiteX8" fmla="*/ 61737 w 90136"/>
                  <a:gd name="connsiteY8" fmla="*/ 10538 h 89941"/>
                  <a:gd name="connsiteX9" fmla="*/ 10610 w 90136"/>
                  <a:gd name="connsiteY9" fmla="*/ 10538 h 89941"/>
                  <a:gd name="connsiteX10" fmla="*/ 0 w 90136"/>
                  <a:gd name="connsiteY10" fmla="*/ 36056 h 89941"/>
                  <a:gd name="connsiteX11" fmla="*/ 10610 w 90136"/>
                  <a:gd name="connsiteY11" fmla="*/ 61574 h 89941"/>
                  <a:gd name="connsiteX12" fmla="*/ 36141 w 90136"/>
                  <a:gd name="connsiteY12" fmla="*/ 72112 h 89941"/>
                  <a:gd name="connsiteX13" fmla="*/ 22878 w 90136"/>
                  <a:gd name="connsiteY13" fmla="*/ 22734 h 89941"/>
                  <a:gd name="connsiteX14" fmla="*/ 36141 w 90136"/>
                  <a:gd name="connsiteY14" fmla="*/ 17233 h 89941"/>
                  <a:gd name="connsiteX15" fmla="*/ 49403 w 90136"/>
                  <a:gd name="connsiteY15" fmla="*/ 22734 h 89941"/>
                  <a:gd name="connsiteX16" fmla="*/ 49403 w 90136"/>
                  <a:gd name="connsiteY16" fmla="*/ 49246 h 89941"/>
                  <a:gd name="connsiteX17" fmla="*/ 22878 w 90136"/>
                  <a:gd name="connsiteY17" fmla="*/ 49246 h 89941"/>
                  <a:gd name="connsiteX18" fmla="*/ 17374 w 90136"/>
                  <a:gd name="connsiteY18" fmla="*/ 35990 h 89941"/>
                  <a:gd name="connsiteX19" fmla="*/ 22878 w 90136"/>
                  <a:gd name="connsiteY19" fmla="*/ 22734 h 8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136" h="89941">
                    <a:moveTo>
                      <a:pt x="36141" y="72112"/>
                    </a:moveTo>
                    <a:cubicBezTo>
                      <a:pt x="42573" y="72112"/>
                      <a:pt x="49005" y="70323"/>
                      <a:pt x="54708" y="66876"/>
                    </a:cubicBezTo>
                    <a:lnTo>
                      <a:pt x="75265" y="87423"/>
                    </a:lnTo>
                    <a:cubicBezTo>
                      <a:pt x="76989" y="89146"/>
                      <a:pt x="79178" y="89942"/>
                      <a:pt x="81433" y="89942"/>
                    </a:cubicBezTo>
                    <a:cubicBezTo>
                      <a:pt x="83687" y="89942"/>
                      <a:pt x="85875" y="89080"/>
                      <a:pt x="87600" y="87423"/>
                    </a:cubicBezTo>
                    <a:cubicBezTo>
                      <a:pt x="90982" y="84043"/>
                      <a:pt x="90982" y="78542"/>
                      <a:pt x="87600" y="75161"/>
                    </a:cubicBezTo>
                    <a:lnTo>
                      <a:pt x="67042" y="54615"/>
                    </a:lnTo>
                    <a:cubicBezTo>
                      <a:pt x="75398" y="40762"/>
                      <a:pt x="73674" y="22469"/>
                      <a:pt x="61737" y="10538"/>
                    </a:cubicBezTo>
                    <a:cubicBezTo>
                      <a:pt x="61737" y="10538"/>
                      <a:pt x="61737" y="10538"/>
                      <a:pt x="61737" y="10538"/>
                    </a:cubicBezTo>
                    <a:cubicBezTo>
                      <a:pt x="47679" y="-3513"/>
                      <a:pt x="24735" y="-3513"/>
                      <a:pt x="10610" y="10538"/>
                    </a:cubicBezTo>
                    <a:cubicBezTo>
                      <a:pt x="3780" y="17365"/>
                      <a:pt x="0" y="26446"/>
                      <a:pt x="0" y="36056"/>
                    </a:cubicBezTo>
                    <a:cubicBezTo>
                      <a:pt x="0" y="45733"/>
                      <a:pt x="3780" y="54747"/>
                      <a:pt x="10610" y="61574"/>
                    </a:cubicBezTo>
                    <a:cubicBezTo>
                      <a:pt x="17639" y="68600"/>
                      <a:pt x="26857" y="72112"/>
                      <a:pt x="36141" y="72112"/>
                    </a:cubicBezTo>
                    <a:close/>
                    <a:moveTo>
                      <a:pt x="22878" y="22734"/>
                    </a:moveTo>
                    <a:cubicBezTo>
                      <a:pt x="26525" y="19089"/>
                      <a:pt x="31366" y="17233"/>
                      <a:pt x="36141" y="17233"/>
                    </a:cubicBezTo>
                    <a:cubicBezTo>
                      <a:pt x="40915" y="17233"/>
                      <a:pt x="45756" y="19089"/>
                      <a:pt x="49403" y="22734"/>
                    </a:cubicBezTo>
                    <a:cubicBezTo>
                      <a:pt x="56698" y="30025"/>
                      <a:pt x="56698" y="41955"/>
                      <a:pt x="49403" y="49246"/>
                    </a:cubicBezTo>
                    <a:cubicBezTo>
                      <a:pt x="42109" y="56537"/>
                      <a:pt x="30172" y="56537"/>
                      <a:pt x="22878" y="49246"/>
                    </a:cubicBezTo>
                    <a:cubicBezTo>
                      <a:pt x="19363" y="45733"/>
                      <a:pt x="17374" y="41027"/>
                      <a:pt x="17374" y="35990"/>
                    </a:cubicBezTo>
                    <a:cubicBezTo>
                      <a:pt x="17374" y="31019"/>
                      <a:pt x="19363" y="26313"/>
                      <a:pt x="22878" y="227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0" name="Forma libre 249">
                <a:extLst>
                  <a:ext uri="{FF2B5EF4-FFF2-40B4-BE49-F238E27FC236}">
                    <a16:creationId xmlns:a16="http://schemas.microsoft.com/office/drawing/2014/main" id="{8296124D-5AA7-FF4C-8BD8-3B7C7274FBB3}"/>
                  </a:ext>
                </a:extLst>
              </p:cNvPr>
              <p:cNvSpPr/>
              <p:nvPr/>
            </p:nvSpPr>
            <p:spPr>
              <a:xfrm>
                <a:off x="4384111" y="2004915"/>
                <a:ext cx="90069" cy="90024"/>
              </a:xfrm>
              <a:custGeom>
                <a:avLst/>
                <a:gdLst>
                  <a:gd name="connsiteX0" fmla="*/ 79459 w 90069"/>
                  <a:gd name="connsiteY0" fmla="*/ 28451 h 90024"/>
                  <a:gd name="connsiteX1" fmla="*/ 53929 w 90069"/>
                  <a:gd name="connsiteY1" fmla="*/ 17846 h 90024"/>
                  <a:gd name="connsiteX2" fmla="*/ 35362 w 90069"/>
                  <a:gd name="connsiteY2" fmla="*/ 23082 h 90024"/>
                  <a:gd name="connsiteX3" fmla="*/ 14804 w 90069"/>
                  <a:gd name="connsiteY3" fmla="*/ 2535 h 90024"/>
                  <a:gd name="connsiteX4" fmla="*/ 2537 w 90069"/>
                  <a:gd name="connsiteY4" fmla="*/ 2535 h 90024"/>
                  <a:gd name="connsiteX5" fmla="*/ 2537 w 90069"/>
                  <a:gd name="connsiteY5" fmla="*/ 14797 h 90024"/>
                  <a:gd name="connsiteX6" fmla="*/ 23093 w 90069"/>
                  <a:gd name="connsiteY6" fmla="*/ 35344 h 90024"/>
                  <a:gd name="connsiteX7" fmla="*/ 28399 w 90069"/>
                  <a:gd name="connsiteY7" fmla="*/ 79420 h 90024"/>
                  <a:gd name="connsiteX8" fmla="*/ 53929 w 90069"/>
                  <a:gd name="connsiteY8" fmla="*/ 90025 h 90024"/>
                  <a:gd name="connsiteX9" fmla="*/ 79459 w 90069"/>
                  <a:gd name="connsiteY9" fmla="*/ 79420 h 90024"/>
                  <a:gd name="connsiteX10" fmla="*/ 90070 w 90069"/>
                  <a:gd name="connsiteY10" fmla="*/ 53902 h 90024"/>
                  <a:gd name="connsiteX11" fmla="*/ 79459 w 90069"/>
                  <a:gd name="connsiteY11" fmla="*/ 28451 h 90024"/>
                  <a:gd name="connsiteX12" fmla="*/ 79459 w 90069"/>
                  <a:gd name="connsiteY12" fmla="*/ 28451 h 90024"/>
                  <a:gd name="connsiteX13" fmla="*/ 67192 w 90069"/>
                  <a:gd name="connsiteY13" fmla="*/ 67224 h 90024"/>
                  <a:gd name="connsiteX14" fmla="*/ 40666 w 90069"/>
                  <a:gd name="connsiteY14" fmla="*/ 67224 h 90024"/>
                  <a:gd name="connsiteX15" fmla="*/ 40666 w 90069"/>
                  <a:gd name="connsiteY15" fmla="*/ 40712 h 90024"/>
                  <a:gd name="connsiteX16" fmla="*/ 53929 w 90069"/>
                  <a:gd name="connsiteY16" fmla="*/ 35211 h 90024"/>
                  <a:gd name="connsiteX17" fmla="*/ 67192 w 90069"/>
                  <a:gd name="connsiteY17" fmla="*/ 40712 h 90024"/>
                  <a:gd name="connsiteX18" fmla="*/ 67192 w 90069"/>
                  <a:gd name="connsiteY18" fmla="*/ 40712 h 90024"/>
                  <a:gd name="connsiteX19" fmla="*/ 72696 w 90069"/>
                  <a:gd name="connsiteY19" fmla="*/ 53968 h 90024"/>
                  <a:gd name="connsiteX20" fmla="*/ 67192 w 90069"/>
                  <a:gd name="connsiteY20" fmla="*/ 67224 h 9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069" h="90024">
                    <a:moveTo>
                      <a:pt x="79459" y="28451"/>
                    </a:moveTo>
                    <a:cubicBezTo>
                      <a:pt x="72629" y="21624"/>
                      <a:pt x="63545" y="17846"/>
                      <a:pt x="53929" y="17846"/>
                    </a:cubicBezTo>
                    <a:cubicBezTo>
                      <a:pt x="47231" y="17846"/>
                      <a:pt x="40932" y="19768"/>
                      <a:pt x="35362" y="23082"/>
                    </a:cubicBezTo>
                    <a:lnTo>
                      <a:pt x="14804" y="2535"/>
                    </a:lnTo>
                    <a:cubicBezTo>
                      <a:pt x="11423" y="-845"/>
                      <a:pt x="5919" y="-845"/>
                      <a:pt x="2537" y="2535"/>
                    </a:cubicBezTo>
                    <a:cubicBezTo>
                      <a:pt x="-846" y="5916"/>
                      <a:pt x="-846" y="11417"/>
                      <a:pt x="2537" y="14797"/>
                    </a:cubicBezTo>
                    <a:lnTo>
                      <a:pt x="23093" y="35344"/>
                    </a:lnTo>
                    <a:cubicBezTo>
                      <a:pt x="14738" y="49196"/>
                      <a:pt x="16462" y="67489"/>
                      <a:pt x="28399" y="79420"/>
                    </a:cubicBezTo>
                    <a:cubicBezTo>
                      <a:pt x="35229" y="86247"/>
                      <a:pt x="44314" y="90025"/>
                      <a:pt x="53929" y="90025"/>
                    </a:cubicBezTo>
                    <a:cubicBezTo>
                      <a:pt x="63611" y="90025"/>
                      <a:pt x="72629" y="86247"/>
                      <a:pt x="79459" y="79420"/>
                    </a:cubicBezTo>
                    <a:cubicBezTo>
                      <a:pt x="86290" y="72593"/>
                      <a:pt x="90070" y="63513"/>
                      <a:pt x="90070" y="53902"/>
                    </a:cubicBezTo>
                    <a:cubicBezTo>
                      <a:pt x="90070" y="44358"/>
                      <a:pt x="86290" y="35277"/>
                      <a:pt x="79459" y="28451"/>
                    </a:cubicBezTo>
                    <a:cubicBezTo>
                      <a:pt x="79459" y="28451"/>
                      <a:pt x="79459" y="28451"/>
                      <a:pt x="79459" y="28451"/>
                    </a:cubicBezTo>
                    <a:close/>
                    <a:moveTo>
                      <a:pt x="67192" y="67224"/>
                    </a:moveTo>
                    <a:cubicBezTo>
                      <a:pt x="60096" y="74316"/>
                      <a:pt x="47762" y="74316"/>
                      <a:pt x="40666" y="67224"/>
                    </a:cubicBezTo>
                    <a:cubicBezTo>
                      <a:pt x="33372" y="59934"/>
                      <a:pt x="33372" y="48003"/>
                      <a:pt x="40666" y="40712"/>
                    </a:cubicBezTo>
                    <a:cubicBezTo>
                      <a:pt x="44181" y="37200"/>
                      <a:pt x="48889" y="35211"/>
                      <a:pt x="53929" y="35211"/>
                    </a:cubicBezTo>
                    <a:cubicBezTo>
                      <a:pt x="58969" y="35211"/>
                      <a:pt x="63677" y="37133"/>
                      <a:pt x="67192" y="40712"/>
                    </a:cubicBezTo>
                    <a:cubicBezTo>
                      <a:pt x="67192" y="40712"/>
                      <a:pt x="67192" y="40712"/>
                      <a:pt x="67192" y="40712"/>
                    </a:cubicBezTo>
                    <a:cubicBezTo>
                      <a:pt x="70706" y="44225"/>
                      <a:pt x="72696" y="48931"/>
                      <a:pt x="72696" y="53968"/>
                    </a:cubicBezTo>
                    <a:cubicBezTo>
                      <a:pt x="72696" y="59006"/>
                      <a:pt x="70706" y="63712"/>
                      <a:pt x="67192" y="6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1" name="Forma libre 250">
                <a:extLst>
                  <a:ext uri="{FF2B5EF4-FFF2-40B4-BE49-F238E27FC236}">
                    <a16:creationId xmlns:a16="http://schemas.microsoft.com/office/drawing/2014/main" id="{1550368E-55E7-EE44-8860-579F0BA16751}"/>
                  </a:ext>
                </a:extLst>
              </p:cNvPr>
              <p:cNvSpPr/>
              <p:nvPr/>
            </p:nvSpPr>
            <p:spPr>
              <a:xfrm>
                <a:off x="4027231" y="1867666"/>
                <a:ext cx="108819" cy="72244"/>
              </a:xfrm>
              <a:custGeom>
                <a:avLst/>
                <a:gdLst>
                  <a:gd name="connsiteX0" fmla="*/ 100133 w 108819"/>
                  <a:gd name="connsiteY0" fmla="*/ 44805 h 72244"/>
                  <a:gd name="connsiteX1" fmla="*/ 108820 w 108819"/>
                  <a:gd name="connsiteY1" fmla="*/ 36123 h 72244"/>
                  <a:gd name="connsiteX2" fmla="*/ 100133 w 108819"/>
                  <a:gd name="connsiteY2" fmla="*/ 27440 h 72244"/>
                  <a:gd name="connsiteX3" fmla="*/ 71154 w 108819"/>
                  <a:gd name="connsiteY3" fmla="*/ 27440 h 72244"/>
                  <a:gd name="connsiteX4" fmla="*/ 36141 w 108819"/>
                  <a:gd name="connsiteY4" fmla="*/ 0 h 72244"/>
                  <a:gd name="connsiteX5" fmla="*/ 0 w 108819"/>
                  <a:gd name="connsiteY5" fmla="*/ 36123 h 72244"/>
                  <a:gd name="connsiteX6" fmla="*/ 36141 w 108819"/>
                  <a:gd name="connsiteY6" fmla="*/ 72245 h 72244"/>
                  <a:gd name="connsiteX7" fmla="*/ 71154 w 108819"/>
                  <a:gd name="connsiteY7" fmla="*/ 44805 h 72244"/>
                  <a:gd name="connsiteX8" fmla="*/ 100133 w 108819"/>
                  <a:gd name="connsiteY8" fmla="*/ 44805 h 72244"/>
                  <a:gd name="connsiteX9" fmla="*/ 36074 w 108819"/>
                  <a:gd name="connsiteY9" fmla="*/ 54813 h 72244"/>
                  <a:gd name="connsiteX10" fmla="*/ 17308 w 108819"/>
                  <a:gd name="connsiteY10" fmla="*/ 36056 h 72244"/>
                  <a:gd name="connsiteX11" fmla="*/ 36074 w 108819"/>
                  <a:gd name="connsiteY11" fmla="*/ 17299 h 72244"/>
                  <a:gd name="connsiteX12" fmla="*/ 54841 w 108819"/>
                  <a:gd name="connsiteY12" fmla="*/ 36056 h 72244"/>
                  <a:gd name="connsiteX13" fmla="*/ 36074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100133" y="44805"/>
                    </a:moveTo>
                    <a:cubicBezTo>
                      <a:pt x="104907" y="44805"/>
                      <a:pt x="108820" y="40895"/>
                      <a:pt x="108820" y="36123"/>
                    </a:cubicBezTo>
                    <a:cubicBezTo>
                      <a:pt x="108820" y="31350"/>
                      <a:pt x="104907" y="27440"/>
                      <a:pt x="100133" y="27440"/>
                    </a:cubicBezTo>
                    <a:lnTo>
                      <a:pt x="71154" y="27440"/>
                    </a:lnTo>
                    <a:cubicBezTo>
                      <a:pt x="67241" y="11732"/>
                      <a:pt x="53050" y="0"/>
                      <a:pt x="36141" y="0"/>
                    </a:cubicBezTo>
                    <a:cubicBezTo>
                      <a:pt x="16247" y="0"/>
                      <a:pt x="0" y="16172"/>
                      <a:pt x="0" y="36123"/>
                    </a:cubicBezTo>
                    <a:cubicBezTo>
                      <a:pt x="0" y="56073"/>
                      <a:pt x="16180" y="72245"/>
                      <a:pt x="36141" y="72245"/>
                    </a:cubicBezTo>
                    <a:cubicBezTo>
                      <a:pt x="53050" y="72245"/>
                      <a:pt x="67241" y="60513"/>
                      <a:pt x="71154" y="44805"/>
                    </a:cubicBezTo>
                    <a:lnTo>
                      <a:pt x="100133" y="44805"/>
                    </a:lnTo>
                    <a:close/>
                    <a:moveTo>
                      <a:pt x="36074" y="54813"/>
                    </a:moveTo>
                    <a:cubicBezTo>
                      <a:pt x="25729" y="54813"/>
                      <a:pt x="17308" y="46396"/>
                      <a:pt x="17308" y="36056"/>
                    </a:cubicBezTo>
                    <a:cubicBezTo>
                      <a:pt x="17308" y="25717"/>
                      <a:pt x="25729" y="17299"/>
                      <a:pt x="36074" y="17299"/>
                    </a:cubicBezTo>
                    <a:cubicBezTo>
                      <a:pt x="46419" y="17299"/>
                      <a:pt x="54841" y="25717"/>
                      <a:pt x="54841" y="36056"/>
                    </a:cubicBezTo>
                    <a:cubicBezTo>
                      <a:pt x="54841" y="46462"/>
                      <a:pt x="46419" y="54813"/>
                      <a:pt x="36074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2" name="Forma libre 251">
                <a:extLst>
                  <a:ext uri="{FF2B5EF4-FFF2-40B4-BE49-F238E27FC236}">
                    <a16:creationId xmlns:a16="http://schemas.microsoft.com/office/drawing/2014/main" id="{2A200DE9-EC68-3943-B6B2-D4E80C6677A1}"/>
                  </a:ext>
                </a:extLst>
              </p:cNvPr>
              <p:cNvSpPr/>
              <p:nvPr/>
            </p:nvSpPr>
            <p:spPr>
              <a:xfrm>
                <a:off x="4384111" y="1712504"/>
                <a:ext cx="90069" cy="90074"/>
              </a:xfrm>
              <a:custGeom>
                <a:avLst/>
                <a:gdLst>
                  <a:gd name="connsiteX0" fmla="*/ 8637 w 90069"/>
                  <a:gd name="connsiteY0" fmla="*/ 90074 h 90074"/>
                  <a:gd name="connsiteX1" fmla="*/ 14804 w 90069"/>
                  <a:gd name="connsiteY1" fmla="*/ 87556 h 90074"/>
                  <a:gd name="connsiteX2" fmla="*/ 35362 w 90069"/>
                  <a:gd name="connsiteY2" fmla="*/ 67009 h 90074"/>
                  <a:gd name="connsiteX3" fmla="*/ 53929 w 90069"/>
                  <a:gd name="connsiteY3" fmla="*/ 72245 h 90074"/>
                  <a:gd name="connsiteX4" fmla="*/ 79459 w 90069"/>
                  <a:gd name="connsiteY4" fmla="*/ 61640 h 90074"/>
                  <a:gd name="connsiteX5" fmla="*/ 90070 w 90069"/>
                  <a:gd name="connsiteY5" fmla="*/ 36123 h 90074"/>
                  <a:gd name="connsiteX6" fmla="*/ 79459 w 90069"/>
                  <a:gd name="connsiteY6" fmla="*/ 10605 h 90074"/>
                  <a:gd name="connsiteX7" fmla="*/ 53929 w 90069"/>
                  <a:gd name="connsiteY7" fmla="*/ 0 h 90074"/>
                  <a:gd name="connsiteX8" fmla="*/ 28399 w 90069"/>
                  <a:gd name="connsiteY8" fmla="*/ 10605 h 90074"/>
                  <a:gd name="connsiteX9" fmla="*/ 23093 w 90069"/>
                  <a:gd name="connsiteY9" fmla="*/ 54681 h 90074"/>
                  <a:gd name="connsiteX10" fmla="*/ 2537 w 90069"/>
                  <a:gd name="connsiteY10" fmla="*/ 75228 h 90074"/>
                  <a:gd name="connsiteX11" fmla="*/ 2537 w 90069"/>
                  <a:gd name="connsiteY11" fmla="*/ 87489 h 90074"/>
                  <a:gd name="connsiteX12" fmla="*/ 8637 w 90069"/>
                  <a:gd name="connsiteY12" fmla="*/ 90074 h 90074"/>
                  <a:gd name="connsiteX13" fmla="*/ 40666 w 90069"/>
                  <a:gd name="connsiteY13" fmla="*/ 22867 h 90074"/>
                  <a:gd name="connsiteX14" fmla="*/ 53929 w 90069"/>
                  <a:gd name="connsiteY14" fmla="*/ 17365 h 90074"/>
                  <a:gd name="connsiteX15" fmla="*/ 67192 w 90069"/>
                  <a:gd name="connsiteY15" fmla="*/ 22867 h 90074"/>
                  <a:gd name="connsiteX16" fmla="*/ 72696 w 90069"/>
                  <a:gd name="connsiteY16" fmla="*/ 36123 h 90074"/>
                  <a:gd name="connsiteX17" fmla="*/ 67192 w 90069"/>
                  <a:gd name="connsiteY17" fmla="*/ 49379 h 90074"/>
                  <a:gd name="connsiteX18" fmla="*/ 40666 w 90069"/>
                  <a:gd name="connsiteY18" fmla="*/ 49379 h 90074"/>
                  <a:gd name="connsiteX19" fmla="*/ 40666 w 90069"/>
                  <a:gd name="connsiteY19" fmla="*/ 49379 h 90074"/>
                  <a:gd name="connsiteX20" fmla="*/ 40666 w 90069"/>
                  <a:gd name="connsiteY20" fmla="*/ 49379 h 90074"/>
                  <a:gd name="connsiteX21" fmla="*/ 40666 w 90069"/>
                  <a:gd name="connsiteY21" fmla="*/ 22867 h 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69" h="90074">
                    <a:moveTo>
                      <a:pt x="8637" y="90074"/>
                    </a:moveTo>
                    <a:cubicBezTo>
                      <a:pt x="10826" y="90074"/>
                      <a:pt x="13080" y="89213"/>
                      <a:pt x="14804" y="87556"/>
                    </a:cubicBezTo>
                    <a:lnTo>
                      <a:pt x="35362" y="67009"/>
                    </a:lnTo>
                    <a:cubicBezTo>
                      <a:pt x="40932" y="70389"/>
                      <a:pt x="47298" y="72245"/>
                      <a:pt x="53929" y="72245"/>
                    </a:cubicBezTo>
                    <a:cubicBezTo>
                      <a:pt x="63611" y="72245"/>
                      <a:pt x="72629" y="68467"/>
                      <a:pt x="79459" y="61640"/>
                    </a:cubicBezTo>
                    <a:cubicBezTo>
                      <a:pt x="86290" y="54813"/>
                      <a:pt x="90070" y="45733"/>
                      <a:pt x="90070" y="36123"/>
                    </a:cubicBezTo>
                    <a:cubicBezTo>
                      <a:pt x="90070" y="26446"/>
                      <a:pt x="86290" y="17432"/>
                      <a:pt x="79459" y="10605"/>
                    </a:cubicBezTo>
                    <a:cubicBezTo>
                      <a:pt x="72629" y="3778"/>
                      <a:pt x="63545" y="0"/>
                      <a:pt x="53929" y="0"/>
                    </a:cubicBezTo>
                    <a:cubicBezTo>
                      <a:pt x="44247" y="0"/>
                      <a:pt x="35229" y="3778"/>
                      <a:pt x="28399" y="10605"/>
                    </a:cubicBezTo>
                    <a:cubicBezTo>
                      <a:pt x="16462" y="22535"/>
                      <a:pt x="14738" y="40828"/>
                      <a:pt x="23093" y="54681"/>
                    </a:cubicBezTo>
                    <a:lnTo>
                      <a:pt x="2537" y="75228"/>
                    </a:lnTo>
                    <a:cubicBezTo>
                      <a:pt x="-846" y="78608"/>
                      <a:pt x="-846" y="84109"/>
                      <a:pt x="2537" y="87489"/>
                    </a:cubicBezTo>
                    <a:cubicBezTo>
                      <a:pt x="4194" y="89213"/>
                      <a:pt x="6449" y="90074"/>
                      <a:pt x="8637" y="90074"/>
                    </a:cubicBezTo>
                    <a:close/>
                    <a:moveTo>
                      <a:pt x="40666" y="22867"/>
                    </a:moveTo>
                    <a:cubicBezTo>
                      <a:pt x="44181" y="19354"/>
                      <a:pt x="48889" y="17365"/>
                      <a:pt x="53929" y="17365"/>
                    </a:cubicBezTo>
                    <a:cubicBezTo>
                      <a:pt x="58969" y="17365"/>
                      <a:pt x="63677" y="19287"/>
                      <a:pt x="67192" y="22867"/>
                    </a:cubicBezTo>
                    <a:cubicBezTo>
                      <a:pt x="70706" y="26379"/>
                      <a:pt x="72696" y="31085"/>
                      <a:pt x="72696" y="36123"/>
                    </a:cubicBezTo>
                    <a:cubicBezTo>
                      <a:pt x="72696" y="41160"/>
                      <a:pt x="70772" y="45866"/>
                      <a:pt x="67192" y="49379"/>
                    </a:cubicBezTo>
                    <a:cubicBezTo>
                      <a:pt x="60096" y="56470"/>
                      <a:pt x="47762" y="56470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33372" y="42088"/>
                      <a:pt x="33372" y="30157"/>
                      <a:pt x="40666" y="22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3" name="Forma libre 252">
                <a:extLst>
                  <a:ext uri="{FF2B5EF4-FFF2-40B4-BE49-F238E27FC236}">
                    <a16:creationId xmlns:a16="http://schemas.microsoft.com/office/drawing/2014/main" id="{AF6DCBE1-17F2-1E4E-98BC-5655067836B8}"/>
                  </a:ext>
                </a:extLst>
              </p:cNvPr>
              <p:cNvSpPr/>
              <p:nvPr/>
            </p:nvSpPr>
            <p:spPr>
              <a:xfrm>
                <a:off x="4091489" y="2004981"/>
                <a:ext cx="90069" cy="89958"/>
              </a:xfrm>
              <a:custGeom>
                <a:avLst/>
                <a:gdLst>
                  <a:gd name="connsiteX0" fmla="*/ 75265 w 90069"/>
                  <a:gd name="connsiteY0" fmla="*/ 2535 h 89958"/>
                  <a:gd name="connsiteX1" fmla="*/ 54708 w 90069"/>
                  <a:gd name="connsiteY1" fmla="*/ 23082 h 89958"/>
                  <a:gd name="connsiteX2" fmla="*/ 10610 w 90069"/>
                  <a:gd name="connsiteY2" fmla="*/ 28384 h 89958"/>
                  <a:gd name="connsiteX3" fmla="*/ 0 w 90069"/>
                  <a:gd name="connsiteY3" fmla="*/ 53902 h 89958"/>
                  <a:gd name="connsiteX4" fmla="*/ 10610 w 90069"/>
                  <a:gd name="connsiteY4" fmla="*/ 79420 h 89958"/>
                  <a:gd name="connsiteX5" fmla="*/ 36141 w 90069"/>
                  <a:gd name="connsiteY5" fmla="*/ 89958 h 89958"/>
                  <a:gd name="connsiteX6" fmla="*/ 61671 w 90069"/>
                  <a:gd name="connsiteY6" fmla="*/ 79420 h 89958"/>
                  <a:gd name="connsiteX7" fmla="*/ 66976 w 90069"/>
                  <a:gd name="connsiteY7" fmla="*/ 35344 h 89958"/>
                  <a:gd name="connsiteX8" fmla="*/ 87533 w 90069"/>
                  <a:gd name="connsiteY8" fmla="*/ 14797 h 89958"/>
                  <a:gd name="connsiteX9" fmla="*/ 87533 w 90069"/>
                  <a:gd name="connsiteY9" fmla="*/ 2535 h 89958"/>
                  <a:gd name="connsiteX10" fmla="*/ 75265 w 90069"/>
                  <a:gd name="connsiteY10" fmla="*/ 2535 h 89958"/>
                  <a:gd name="connsiteX11" fmla="*/ 49403 w 90069"/>
                  <a:gd name="connsiteY11" fmla="*/ 67158 h 89958"/>
                  <a:gd name="connsiteX12" fmla="*/ 22878 w 90069"/>
                  <a:gd name="connsiteY12" fmla="*/ 67158 h 89958"/>
                  <a:gd name="connsiteX13" fmla="*/ 17374 w 90069"/>
                  <a:gd name="connsiteY13" fmla="*/ 53902 h 89958"/>
                  <a:gd name="connsiteX14" fmla="*/ 22878 w 90069"/>
                  <a:gd name="connsiteY14" fmla="*/ 40646 h 89958"/>
                  <a:gd name="connsiteX15" fmla="*/ 36141 w 90069"/>
                  <a:gd name="connsiteY15" fmla="*/ 35145 h 89958"/>
                  <a:gd name="connsiteX16" fmla="*/ 49403 w 90069"/>
                  <a:gd name="connsiteY16" fmla="*/ 40646 h 89958"/>
                  <a:gd name="connsiteX17" fmla="*/ 49403 w 90069"/>
                  <a:gd name="connsiteY17" fmla="*/ 40646 h 89958"/>
                  <a:gd name="connsiteX18" fmla="*/ 49403 w 90069"/>
                  <a:gd name="connsiteY18" fmla="*/ 40646 h 89958"/>
                  <a:gd name="connsiteX19" fmla="*/ 49403 w 90069"/>
                  <a:gd name="connsiteY19" fmla="*/ 67158 h 8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069" h="89958">
                    <a:moveTo>
                      <a:pt x="75265" y="2535"/>
                    </a:moveTo>
                    <a:lnTo>
                      <a:pt x="54708" y="23082"/>
                    </a:lnTo>
                    <a:cubicBezTo>
                      <a:pt x="40849" y="14731"/>
                      <a:pt x="22547" y="16454"/>
                      <a:pt x="10610" y="28384"/>
                    </a:cubicBezTo>
                    <a:cubicBezTo>
                      <a:pt x="3780" y="35211"/>
                      <a:pt x="0" y="44291"/>
                      <a:pt x="0" y="53902"/>
                    </a:cubicBezTo>
                    <a:cubicBezTo>
                      <a:pt x="0" y="63513"/>
                      <a:pt x="3780" y="72593"/>
                      <a:pt x="10610" y="79420"/>
                    </a:cubicBezTo>
                    <a:cubicBezTo>
                      <a:pt x="17639" y="86445"/>
                      <a:pt x="26923" y="89958"/>
                      <a:pt x="36141" y="89958"/>
                    </a:cubicBezTo>
                    <a:cubicBezTo>
                      <a:pt x="45358" y="89958"/>
                      <a:pt x="54642" y="86445"/>
                      <a:pt x="61671" y="79420"/>
                    </a:cubicBezTo>
                    <a:cubicBezTo>
                      <a:pt x="73608" y="67489"/>
                      <a:pt x="75331" y="49196"/>
                      <a:pt x="66976" y="35344"/>
                    </a:cubicBezTo>
                    <a:lnTo>
                      <a:pt x="87533" y="14797"/>
                    </a:lnTo>
                    <a:cubicBezTo>
                      <a:pt x="90915" y="11417"/>
                      <a:pt x="90915" y="5916"/>
                      <a:pt x="87533" y="2535"/>
                    </a:cubicBezTo>
                    <a:cubicBezTo>
                      <a:pt x="84151" y="-845"/>
                      <a:pt x="78647" y="-845"/>
                      <a:pt x="75265" y="2535"/>
                    </a:cubicBezTo>
                    <a:close/>
                    <a:moveTo>
                      <a:pt x="49403" y="67158"/>
                    </a:moveTo>
                    <a:cubicBezTo>
                      <a:pt x="42109" y="74449"/>
                      <a:pt x="30172" y="74449"/>
                      <a:pt x="22878" y="67158"/>
                    </a:cubicBezTo>
                    <a:cubicBezTo>
                      <a:pt x="19363" y="63645"/>
                      <a:pt x="17374" y="58939"/>
                      <a:pt x="17374" y="53902"/>
                    </a:cubicBezTo>
                    <a:cubicBezTo>
                      <a:pt x="17374" y="48865"/>
                      <a:pt x="19297" y="44159"/>
                      <a:pt x="22878" y="40646"/>
                    </a:cubicBezTo>
                    <a:cubicBezTo>
                      <a:pt x="26525" y="37001"/>
                      <a:pt x="31366" y="35145"/>
                      <a:pt x="36141" y="35145"/>
                    </a:cubicBezTo>
                    <a:cubicBezTo>
                      <a:pt x="40915" y="35145"/>
                      <a:pt x="45756" y="37001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56698" y="48003"/>
                      <a:pt x="56698" y="59867"/>
                      <a:pt x="49403" y="67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FBD9A1AD-BE9C-A74A-87C9-E01055B3EAEC}"/>
                  </a:ext>
                </a:extLst>
              </p:cNvPr>
              <p:cNvSpPr/>
              <p:nvPr/>
            </p:nvSpPr>
            <p:spPr>
              <a:xfrm>
                <a:off x="4155215" y="1776266"/>
                <a:ext cx="255172" cy="255044"/>
              </a:xfrm>
              <a:custGeom>
                <a:avLst/>
                <a:gdLst>
                  <a:gd name="connsiteX0" fmla="*/ 127587 w 255172"/>
                  <a:gd name="connsiteY0" fmla="*/ 0 h 255044"/>
                  <a:gd name="connsiteX1" fmla="*/ 0 w 255172"/>
                  <a:gd name="connsiteY1" fmla="*/ 127522 h 255044"/>
                  <a:gd name="connsiteX2" fmla="*/ 127587 w 255172"/>
                  <a:gd name="connsiteY2" fmla="*/ 255045 h 255044"/>
                  <a:gd name="connsiteX3" fmla="*/ 255173 w 255172"/>
                  <a:gd name="connsiteY3" fmla="*/ 127522 h 255044"/>
                  <a:gd name="connsiteX4" fmla="*/ 127587 w 255172"/>
                  <a:gd name="connsiteY4" fmla="*/ 0 h 255044"/>
                  <a:gd name="connsiteX5" fmla="*/ 127587 w 255172"/>
                  <a:gd name="connsiteY5" fmla="*/ 233106 h 255044"/>
                  <a:gd name="connsiteX6" fmla="*/ 96353 w 255172"/>
                  <a:gd name="connsiteY6" fmla="*/ 181938 h 255044"/>
                  <a:gd name="connsiteX7" fmla="*/ 158820 w 255172"/>
                  <a:gd name="connsiteY7" fmla="*/ 181938 h 255044"/>
                  <a:gd name="connsiteX8" fmla="*/ 127587 w 255172"/>
                  <a:gd name="connsiteY8" fmla="*/ 233106 h 255044"/>
                  <a:gd name="connsiteX9" fmla="*/ 93170 w 255172"/>
                  <a:gd name="connsiteY9" fmla="*/ 164507 h 255044"/>
                  <a:gd name="connsiteX10" fmla="*/ 90584 w 255172"/>
                  <a:gd name="connsiteY10" fmla="*/ 127456 h 255044"/>
                  <a:gd name="connsiteX11" fmla="*/ 93170 w 255172"/>
                  <a:gd name="connsiteY11" fmla="*/ 90406 h 255044"/>
                  <a:gd name="connsiteX12" fmla="*/ 162003 w 255172"/>
                  <a:gd name="connsiteY12" fmla="*/ 90406 h 255044"/>
                  <a:gd name="connsiteX13" fmla="*/ 164589 w 255172"/>
                  <a:gd name="connsiteY13" fmla="*/ 127456 h 255044"/>
                  <a:gd name="connsiteX14" fmla="*/ 162003 w 255172"/>
                  <a:gd name="connsiteY14" fmla="*/ 164507 h 255044"/>
                  <a:gd name="connsiteX15" fmla="*/ 93170 w 255172"/>
                  <a:gd name="connsiteY15" fmla="*/ 164507 h 255044"/>
                  <a:gd name="connsiteX16" fmla="*/ 127587 w 255172"/>
                  <a:gd name="connsiteY16" fmla="*/ 21939 h 255044"/>
                  <a:gd name="connsiteX17" fmla="*/ 158820 w 255172"/>
                  <a:gd name="connsiteY17" fmla="*/ 73107 h 255044"/>
                  <a:gd name="connsiteX18" fmla="*/ 96353 w 255172"/>
                  <a:gd name="connsiteY18" fmla="*/ 73107 h 255044"/>
                  <a:gd name="connsiteX19" fmla="*/ 127587 w 255172"/>
                  <a:gd name="connsiteY19" fmla="*/ 21939 h 255044"/>
                  <a:gd name="connsiteX20" fmla="*/ 179509 w 255172"/>
                  <a:gd name="connsiteY20" fmla="*/ 90472 h 255044"/>
                  <a:gd name="connsiteX21" fmla="*/ 231234 w 255172"/>
                  <a:gd name="connsiteY21" fmla="*/ 90472 h 255044"/>
                  <a:gd name="connsiteX22" fmla="*/ 237799 w 255172"/>
                  <a:gd name="connsiteY22" fmla="*/ 127522 h 255044"/>
                  <a:gd name="connsiteX23" fmla="*/ 231234 w 255172"/>
                  <a:gd name="connsiteY23" fmla="*/ 164573 h 255044"/>
                  <a:gd name="connsiteX24" fmla="*/ 179509 w 255172"/>
                  <a:gd name="connsiteY24" fmla="*/ 164573 h 255044"/>
                  <a:gd name="connsiteX25" fmla="*/ 182029 w 255172"/>
                  <a:gd name="connsiteY25" fmla="*/ 127522 h 255044"/>
                  <a:gd name="connsiteX26" fmla="*/ 179509 w 255172"/>
                  <a:gd name="connsiteY26" fmla="*/ 90472 h 255044"/>
                  <a:gd name="connsiteX27" fmla="*/ 223342 w 255172"/>
                  <a:gd name="connsiteY27" fmla="*/ 73107 h 255044"/>
                  <a:gd name="connsiteX28" fmla="*/ 176658 w 255172"/>
                  <a:gd name="connsiteY28" fmla="*/ 73107 h 255044"/>
                  <a:gd name="connsiteX29" fmla="*/ 155968 w 255172"/>
                  <a:gd name="connsiteY29" fmla="*/ 21143 h 255044"/>
                  <a:gd name="connsiteX30" fmla="*/ 223342 w 255172"/>
                  <a:gd name="connsiteY30" fmla="*/ 73107 h 255044"/>
                  <a:gd name="connsiteX31" fmla="*/ 99271 w 255172"/>
                  <a:gd name="connsiteY31" fmla="*/ 21210 h 255044"/>
                  <a:gd name="connsiteX32" fmla="*/ 78648 w 255172"/>
                  <a:gd name="connsiteY32" fmla="*/ 73173 h 255044"/>
                  <a:gd name="connsiteX33" fmla="*/ 31963 w 255172"/>
                  <a:gd name="connsiteY33" fmla="*/ 73173 h 255044"/>
                  <a:gd name="connsiteX34" fmla="*/ 99271 w 255172"/>
                  <a:gd name="connsiteY34" fmla="*/ 21210 h 255044"/>
                  <a:gd name="connsiteX35" fmla="*/ 23939 w 255172"/>
                  <a:gd name="connsiteY35" fmla="*/ 90472 h 255044"/>
                  <a:gd name="connsiteX36" fmla="*/ 75663 w 255172"/>
                  <a:gd name="connsiteY36" fmla="*/ 90472 h 255044"/>
                  <a:gd name="connsiteX37" fmla="*/ 73143 w 255172"/>
                  <a:gd name="connsiteY37" fmla="*/ 127522 h 255044"/>
                  <a:gd name="connsiteX38" fmla="*/ 75663 w 255172"/>
                  <a:gd name="connsiteY38" fmla="*/ 164573 h 255044"/>
                  <a:gd name="connsiteX39" fmla="*/ 23939 w 255172"/>
                  <a:gd name="connsiteY39" fmla="*/ 164573 h 255044"/>
                  <a:gd name="connsiteX40" fmla="*/ 17374 w 255172"/>
                  <a:gd name="connsiteY40" fmla="*/ 127522 h 255044"/>
                  <a:gd name="connsiteX41" fmla="*/ 23939 w 255172"/>
                  <a:gd name="connsiteY41" fmla="*/ 90472 h 255044"/>
                  <a:gd name="connsiteX42" fmla="*/ 31897 w 255172"/>
                  <a:gd name="connsiteY42" fmla="*/ 181872 h 255044"/>
                  <a:gd name="connsiteX43" fmla="*/ 78581 w 255172"/>
                  <a:gd name="connsiteY43" fmla="*/ 181872 h 255044"/>
                  <a:gd name="connsiteX44" fmla="*/ 99204 w 255172"/>
                  <a:gd name="connsiteY44" fmla="*/ 233835 h 255044"/>
                  <a:gd name="connsiteX45" fmla="*/ 31897 w 255172"/>
                  <a:gd name="connsiteY45" fmla="*/ 181872 h 255044"/>
                  <a:gd name="connsiteX46" fmla="*/ 155968 w 255172"/>
                  <a:gd name="connsiteY46" fmla="*/ 233835 h 255044"/>
                  <a:gd name="connsiteX47" fmla="*/ 176592 w 255172"/>
                  <a:gd name="connsiteY47" fmla="*/ 181872 h 255044"/>
                  <a:gd name="connsiteX48" fmla="*/ 223276 w 255172"/>
                  <a:gd name="connsiteY48" fmla="*/ 181872 h 255044"/>
                  <a:gd name="connsiteX49" fmla="*/ 155968 w 255172"/>
                  <a:gd name="connsiteY49" fmla="*/ 233835 h 25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55172" h="255044">
                    <a:moveTo>
                      <a:pt x="127587" y="0"/>
                    </a:moveTo>
                    <a:cubicBezTo>
                      <a:pt x="57228" y="0"/>
                      <a:pt x="0" y="57199"/>
                      <a:pt x="0" y="127522"/>
                    </a:cubicBezTo>
                    <a:cubicBezTo>
                      <a:pt x="0" y="197845"/>
                      <a:pt x="57228" y="255045"/>
                      <a:pt x="127587" y="255045"/>
                    </a:cubicBezTo>
                    <a:cubicBezTo>
                      <a:pt x="197944" y="255045"/>
                      <a:pt x="255173" y="197845"/>
                      <a:pt x="255173" y="127522"/>
                    </a:cubicBezTo>
                    <a:cubicBezTo>
                      <a:pt x="255173" y="57199"/>
                      <a:pt x="197944" y="0"/>
                      <a:pt x="127587" y="0"/>
                    </a:cubicBezTo>
                    <a:close/>
                    <a:moveTo>
                      <a:pt x="127587" y="233106"/>
                    </a:moveTo>
                    <a:cubicBezTo>
                      <a:pt x="115982" y="233106"/>
                      <a:pt x="103448" y="213090"/>
                      <a:pt x="96353" y="181938"/>
                    </a:cubicBezTo>
                    <a:lnTo>
                      <a:pt x="158820" y="181938"/>
                    </a:lnTo>
                    <a:cubicBezTo>
                      <a:pt x="151724" y="213023"/>
                      <a:pt x="139257" y="233106"/>
                      <a:pt x="127587" y="233106"/>
                    </a:cubicBezTo>
                    <a:close/>
                    <a:moveTo>
                      <a:pt x="93170" y="164507"/>
                    </a:moveTo>
                    <a:cubicBezTo>
                      <a:pt x="91512" y="153106"/>
                      <a:pt x="90584" y="140712"/>
                      <a:pt x="90584" y="127456"/>
                    </a:cubicBezTo>
                    <a:cubicBezTo>
                      <a:pt x="90584" y="114266"/>
                      <a:pt x="91578" y="101872"/>
                      <a:pt x="93170" y="90406"/>
                    </a:cubicBezTo>
                    <a:lnTo>
                      <a:pt x="162003" y="90406"/>
                    </a:lnTo>
                    <a:cubicBezTo>
                      <a:pt x="163661" y="101806"/>
                      <a:pt x="164589" y="114266"/>
                      <a:pt x="164589" y="127456"/>
                    </a:cubicBezTo>
                    <a:cubicBezTo>
                      <a:pt x="164589" y="140646"/>
                      <a:pt x="163594" y="153040"/>
                      <a:pt x="162003" y="164507"/>
                    </a:cubicBezTo>
                    <a:lnTo>
                      <a:pt x="93170" y="164507"/>
                    </a:lnTo>
                    <a:close/>
                    <a:moveTo>
                      <a:pt x="127587" y="21939"/>
                    </a:moveTo>
                    <a:cubicBezTo>
                      <a:pt x="139191" y="21939"/>
                      <a:pt x="151724" y="41955"/>
                      <a:pt x="158820" y="73107"/>
                    </a:cubicBezTo>
                    <a:lnTo>
                      <a:pt x="96353" y="73107"/>
                    </a:lnTo>
                    <a:cubicBezTo>
                      <a:pt x="103448" y="41955"/>
                      <a:pt x="115982" y="21939"/>
                      <a:pt x="127587" y="21939"/>
                    </a:cubicBezTo>
                    <a:close/>
                    <a:moveTo>
                      <a:pt x="179509" y="90472"/>
                    </a:moveTo>
                    <a:lnTo>
                      <a:pt x="231234" y="90472"/>
                    </a:lnTo>
                    <a:cubicBezTo>
                      <a:pt x="235411" y="102071"/>
                      <a:pt x="237799" y="114465"/>
                      <a:pt x="237799" y="127522"/>
                    </a:cubicBezTo>
                    <a:cubicBezTo>
                      <a:pt x="237799" y="140513"/>
                      <a:pt x="235411" y="152974"/>
                      <a:pt x="231234" y="164573"/>
                    </a:cubicBezTo>
                    <a:lnTo>
                      <a:pt x="179509" y="164573"/>
                    </a:lnTo>
                    <a:cubicBezTo>
                      <a:pt x="181101" y="152444"/>
                      <a:pt x="182029" y="139917"/>
                      <a:pt x="182029" y="127522"/>
                    </a:cubicBezTo>
                    <a:cubicBezTo>
                      <a:pt x="182029" y="115128"/>
                      <a:pt x="181167" y="102601"/>
                      <a:pt x="179509" y="90472"/>
                    </a:cubicBezTo>
                    <a:close/>
                    <a:moveTo>
                      <a:pt x="223342" y="73107"/>
                    </a:moveTo>
                    <a:lnTo>
                      <a:pt x="176658" y="73107"/>
                    </a:lnTo>
                    <a:cubicBezTo>
                      <a:pt x="172281" y="52162"/>
                      <a:pt x="165385" y="33670"/>
                      <a:pt x="155968" y="21143"/>
                    </a:cubicBezTo>
                    <a:cubicBezTo>
                      <a:pt x="184748" y="28832"/>
                      <a:pt x="208886" y="47854"/>
                      <a:pt x="223342" y="73107"/>
                    </a:cubicBezTo>
                    <a:close/>
                    <a:moveTo>
                      <a:pt x="99271" y="21210"/>
                    </a:moveTo>
                    <a:cubicBezTo>
                      <a:pt x="89920" y="33670"/>
                      <a:pt x="82958" y="52229"/>
                      <a:pt x="78648" y="73173"/>
                    </a:cubicBezTo>
                    <a:lnTo>
                      <a:pt x="31963" y="73173"/>
                    </a:lnTo>
                    <a:cubicBezTo>
                      <a:pt x="46353" y="47854"/>
                      <a:pt x="70491" y="28832"/>
                      <a:pt x="99271" y="21210"/>
                    </a:cubicBezTo>
                    <a:close/>
                    <a:moveTo>
                      <a:pt x="23939" y="90472"/>
                    </a:moveTo>
                    <a:lnTo>
                      <a:pt x="75663" y="90472"/>
                    </a:lnTo>
                    <a:cubicBezTo>
                      <a:pt x="74072" y="102601"/>
                      <a:pt x="73143" y="115128"/>
                      <a:pt x="73143" y="127522"/>
                    </a:cubicBezTo>
                    <a:cubicBezTo>
                      <a:pt x="73143" y="139917"/>
                      <a:pt x="74006" y="152444"/>
                      <a:pt x="75663" y="164573"/>
                    </a:cubicBezTo>
                    <a:lnTo>
                      <a:pt x="23939" y="164573"/>
                    </a:lnTo>
                    <a:cubicBezTo>
                      <a:pt x="19762" y="152974"/>
                      <a:pt x="17374" y="140580"/>
                      <a:pt x="17374" y="127522"/>
                    </a:cubicBezTo>
                    <a:cubicBezTo>
                      <a:pt x="17374" y="114532"/>
                      <a:pt x="19762" y="102071"/>
                      <a:pt x="23939" y="90472"/>
                    </a:cubicBezTo>
                    <a:close/>
                    <a:moveTo>
                      <a:pt x="31897" y="181872"/>
                    </a:moveTo>
                    <a:lnTo>
                      <a:pt x="78581" y="181872"/>
                    </a:lnTo>
                    <a:cubicBezTo>
                      <a:pt x="82958" y="202816"/>
                      <a:pt x="89854" y="221308"/>
                      <a:pt x="99204" y="233835"/>
                    </a:cubicBezTo>
                    <a:cubicBezTo>
                      <a:pt x="70491" y="226147"/>
                      <a:pt x="46353" y="207191"/>
                      <a:pt x="31897" y="181872"/>
                    </a:cubicBezTo>
                    <a:close/>
                    <a:moveTo>
                      <a:pt x="155968" y="233835"/>
                    </a:moveTo>
                    <a:cubicBezTo>
                      <a:pt x="165319" y="221308"/>
                      <a:pt x="172281" y="202816"/>
                      <a:pt x="176592" y="181872"/>
                    </a:cubicBezTo>
                    <a:lnTo>
                      <a:pt x="223276" y="181872"/>
                    </a:lnTo>
                    <a:cubicBezTo>
                      <a:pt x="208886" y="207191"/>
                      <a:pt x="184748" y="226147"/>
                      <a:pt x="155968" y="2338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55" name="Grupo 254">
            <a:extLst>
              <a:ext uri="{FF2B5EF4-FFF2-40B4-BE49-F238E27FC236}">
                <a16:creationId xmlns:a16="http://schemas.microsoft.com/office/drawing/2014/main" id="{CD71F915-87E2-984D-968B-1D6E2D76F576}"/>
              </a:ext>
            </a:extLst>
          </p:cNvPr>
          <p:cNvGrpSpPr/>
          <p:nvPr/>
        </p:nvGrpSpPr>
        <p:grpSpPr>
          <a:xfrm>
            <a:off x="4685106" y="3965296"/>
            <a:ext cx="707232" cy="706878"/>
            <a:chOff x="4864366" y="4857666"/>
            <a:chExt cx="771788" cy="771402"/>
          </a:xfrm>
        </p:grpSpPr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EFC227DA-D576-A847-BDE5-E3DE6E3117BA}"/>
                </a:ext>
              </a:extLst>
            </p:cNvPr>
            <p:cNvSpPr/>
            <p:nvPr/>
          </p:nvSpPr>
          <p:spPr>
            <a:xfrm>
              <a:off x="4864366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7BF5E677-65DF-714C-A4BC-5DE7A1561BB3}"/>
                </a:ext>
              </a:extLst>
            </p:cNvPr>
            <p:cNvSpPr/>
            <p:nvPr/>
          </p:nvSpPr>
          <p:spPr>
            <a:xfrm>
              <a:off x="4906401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58" name="Gráfico 3">
              <a:extLst>
                <a:ext uri="{FF2B5EF4-FFF2-40B4-BE49-F238E27FC236}">
                  <a16:creationId xmlns:a16="http://schemas.microsoft.com/office/drawing/2014/main" id="{67B198AA-E109-344F-873A-A73EBD035F61}"/>
                </a:ext>
              </a:extLst>
            </p:cNvPr>
            <p:cNvGrpSpPr/>
            <p:nvPr/>
          </p:nvGrpSpPr>
          <p:grpSpPr>
            <a:xfrm>
              <a:off x="5041422" y="5050153"/>
              <a:ext cx="417678" cy="386429"/>
              <a:chOff x="5080613" y="1692554"/>
              <a:chExt cx="456631" cy="422467"/>
            </a:xfrm>
            <a:solidFill>
              <a:srgbClr val="FFFFFF"/>
            </a:solidFill>
          </p:grpSpPr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646CF80E-B508-304A-8A02-8D643BEFDFE7}"/>
                  </a:ext>
                </a:extLst>
              </p:cNvPr>
              <p:cNvSpPr/>
              <p:nvPr/>
            </p:nvSpPr>
            <p:spPr>
              <a:xfrm>
                <a:off x="5141754" y="1924998"/>
                <a:ext cx="15185" cy="114001"/>
              </a:xfrm>
              <a:custGeom>
                <a:avLst/>
                <a:gdLst>
                  <a:gd name="connsiteX0" fmla="*/ 14257 w 15185"/>
                  <a:gd name="connsiteY0" fmla="*/ 0 h 114001"/>
                  <a:gd name="connsiteX1" fmla="*/ 928 w 15185"/>
                  <a:gd name="connsiteY1" fmla="*/ 0 h 114001"/>
                  <a:gd name="connsiteX2" fmla="*/ 0 w 15185"/>
                  <a:gd name="connsiteY2" fmla="*/ 928 h 114001"/>
                  <a:gd name="connsiteX3" fmla="*/ 0 w 15185"/>
                  <a:gd name="connsiteY3" fmla="*/ 113073 h 114001"/>
                  <a:gd name="connsiteX4" fmla="*/ 928 w 15185"/>
                  <a:gd name="connsiteY4" fmla="*/ 114001 h 114001"/>
                  <a:gd name="connsiteX5" fmla="*/ 14257 w 15185"/>
                  <a:gd name="connsiteY5" fmla="*/ 114001 h 114001"/>
                  <a:gd name="connsiteX6" fmla="*/ 15186 w 15185"/>
                  <a:gd name="connsiteY6" fmla="*/ 113073 h 114001"/>
                  <a:gd name="connsiteX7" fmla="*/ 15186 w 15185"/>
                  <a:gd name="connsiteY7" fmla="*/ 928 h 114001"/>
                  <a:gd name="connsiteX8" fmla="*/ 14257 w 15185"/>
                  <a:gd name="connsiteY8" fmla="*/ 0 h 11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85" h="114001">
                    <a:moveTo>
                      <a:pt x="14257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13073"/>
                    </a:lnTo>
                    <a:cubicBezTo>
                      <a:pt x="0" y="113604"/>
                      <a:pt x="398" y="114001"/>
                      <a:pt x="928" y="114001"/>
                    </a:cubicBezTo>
                    <a:lnTo>
                      <a:pt x="14257" y="114001"/>
                    </a:lnTo>
                    <a:cubicBezTo>
                      <a:pt x="14788" y="114001"/>
                      <a:pt x="15186" y="113604"/>
                      <a:pt x="15186" y="113073"/>
                    </a:cubicBezTo>
                    <a:lnTo>
                      <a:pt x="15186" y="928"/>
                    </a:lnTo>
                    <a:cubicBezTo>
                      <a:pt x="15186" y="398"/>
                      <a:pt x="14722" y="0"/>
                      <a:pt x="14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0" name="Forma libre 259">
                <a:extLst>
                  <a:ext uri="{FF2B5EF4-FFF2-40B4-BE49-F238E27FC236}">
                    <a16:creationId xmlns:a16="http://schemas.microsoft.com/office/drawing/2014/main" id="{D604811D-60C8-DB46-AB85-4F00E9E12BE2}"/>
                  </a:ext>
                </a:extLst>
              </p:cNvPr>
              <p:cNvSpPr/>
              <p:nvPr/>
            </p:nvSpPr>
            <p:spPr>
              <a:xfrm>
                <a:off x="5080613" y="1775470"/>
                <a:ext cx="208288" cy="263462"/>
              </a:xfrm>
              <a:custGeom>
                <a:avLst/>
                <a:gdLst>
                  <a:gd name="connsiteX0" fmla="*/ 113395 w 208288"/>
                  <a:gd name="connsiteY0" fmla="*/ 262535 h 263462"/>
                  <a:gd name="connsiteX1" fmla="*/ 113395 w 208288"/>
                  <a:gd name="connsiteY1" fmla="*/ 46794 h 263462"/>
                  <a:gd name="connsiteX2" fmla="*/ 184881 w 208288"/>
                  <a:gd name="connsiteY2" fmla="*/ 46794 h 263462"/>
                  <a:gd name="connsiteX3" fmla="*/ 208289 w 208288"/>
                  <a:gd name="connsiteY3" fmla="*/ 23397 h 263462"/>
                  <a:gd name="connsiteX4" fmla="*/ 184881 w 208288"/>
                  <a:gd name="connsiteY4" fmla="*/ 0 h 263462"/>
                  <a:gd name="connsiteX5" fmla="*/ 36472 w 208288"/>
                  <a:gd name="connsiteY5" fmla="*/ 0 h 263462"/>
                  <a:gd name="connsiteX6" fmla="*/ 0 w 208288"/>
                  <a:gd name="connsiteY6" fmla="*/ 36454 h 263462"/>
                  <a:gd name="connsiteX7" fmla="*/ 0 w 208288"/>
                  <a:gd name="connsiteY7" fmla="*/ 147009 h 263462"/>
                  <a:gd name="connsiteX8" fmla="*/ 928 w 208288"/>
                  <a:gd name="connsiteY8" fmla="*/ 147937 h 263462"/>
                  <a:gd name="connsiteX9" fmla="*/ 23939 w 208288"/>
                  <a:gd name="connsiteY9" fmla="*/ 147937 h 263462"/>
                  <a:gd name="connsiteX10" fmla="*/ 23939 w 208288"/>
                  <a:gd name="connsiteY10" fmla="*/ 262535 h 263462"/>
                  <a:gd name="connsiteX11" fmla="*/ 24867 w 208288"/>
                  <a:gd name="connsiteY11" fmla="*/ 263462 h 263462"/>
                  <a:gd name="connsiteX12" fmla="*/ 38196 w 208288"/>
                  <a:gd name="connsiteY12" fmla="*/ 263462 h 263462"/>
                  <a:gd name="connsiteX13" fmla="*/ 39124 w 208288"/>
                  <a:gd name="connsiteY13" fmla="*/ 262535 h 263462"/>
                  <a:gd name="connsiteX14" fmla="*/ 39124 w 208288"/>
                  <a:gd name="connsiteY14" fmla="*/ 133686 h 263462"/>
                  <a:gd name="connsiteX15" fmla="*/ 38196 w 208288"/>
                  <a:gd name="connsiteY15" fmla="*/ 132759 h 263462"/>
                  <a:gd name="connsiteX16" fmla="*/ 15186 w 208288"/>
                  <a:gd name="connsiteY16" fmla="*/ 132759 h 263462"/>
                  <a:gd name="connsiteX17" fmla="*/ 15186 w 208288"/>
                  <a:gd name="connsiteY17" fmla="*/ 36454 h 263462"/>
                  <a:gd name="connsiteX18" fmla="*/ 36472 w 208288"/>
                  <a:gd name="connsiteY18" fmla="*/ 15178 h 263462"/>
                  <a:gd name="connsiteX19" fmla="*/ 184881 w 208288"/>
                  <a:gd name="connsiteY19" fmla="*/ 15178 h 263462"/>
                  <a:gd name="connsiteX20" fmla="*/ 193103 w 208288"/>
                  <a:gd name="connsiteY20" fmla="*/ 23397 h 263462"/>
                  <a:gd name="connsiteX21" fmla="*/ 184881 w 208288"/>
                  <a:gd name="connsiteY21" fmla="*/ 31616 h 263462"/>
                  <a:gd name="connsiteX22" fmla="*/ 99138 w 208288"/>
                  <a:gd name="connsiteY22" fmla="*/ 31616 h 263462"/>
                  <a:gd name="connsiteX23" fmla="*/ 98210 w 208288"/>
                  <a:gd name="connsiteY23" fmla="*/ 32543 h 263462"/>
                  <a:gd name="connsiteX24" fmla="*/ 98210 w 208288"/>
                  <a:gd name="connsiteY24" fmla="*/ 262535 h 263462"/>
                  <a:gd name="connsiteX25" fmla="*/ 99138 w 208288"/>
                  <a:gd name="connsiteY25" fmla="*/ 263462 h 263462"/>
                  <a:gd name="connsiteX26" fmla="*/ 112467 w 208288"/>
                  <a:gd name="connsiteY26" fmla="*/ 263462 h 263462"/>
                  <a:gd name="connsiteX27" fmla="*/ 113395 w 208288"/>
                  <a:gd name="connsiteY27" fmla="*/ 262535 h 26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288" h="263462">
                    <a:moveTo>
                      <a:pt x="113395" y="262535"/>
                    </a:moveTo>
                    <a:lnTo>
                      <a:pt x="113395" y="46794"/>
                    </a:lnTo>
                    <a:lnTo>
                      <a:pt x="184881" y="46794"/>
                    </a:lnTo>
                    <a:cubicBezTo>
                      <a:pt x="197811" y="46794"/>
                      <a:pt x="208289" y="36321"/>
                      <a:pt x="208289" y="23397"/>
                    </a:cubicBezTo>
                    <a:cubicBezTo>
                      <a:pt x="208289" y="10472"/>
                      <a:pt x="197811" y="0"/>
                      <a:pt x="184881" y="0"/>
                    </a:cubicBezTo>
                    <a:lnTo>
                      <a:pt x="36472" y="0"/>
                    </a:lnTo>
                    <a:cubicBezTo>
                      <a:pt x="16379" y="0"/>
                      <a:pt x="0" y="16371"/>
                      <a:pt x="0" y="36454"/>
                    </a:cubicBezTo>
                    <a:lnTo>
                      <a:pt x="0" y="147009"/>
                    </a:lnTo>
                    <a:cubicBezTo>
                      <a:pt x="0" y="147539"/>
                      <a:pt x="398" y="147937"/>
                      <a:pt x="928" y="147937"/>
                    </a:cubicBezTo>
                    <a:lnTo>
                      <a:pt x="23939" y="147937"/>
                    </a:lnTo>
                    <a:lnTo>
                      <a:pt x="23939" y="262535"/>
                    </a:lnTo>
                    <a:cubicBezTo>
                      <a:pt x="23939" y="263065"/>
                      <a:pt x="24337" y="263462"/>
                      <a:pt x="24867" y="263462"/>
                    </a:cubicBezTo>
                    <a:lnTo>
                      <a:pt x="38196" y="263462"/>
                    </a:lnTo>
                    <a:cubicBezTo>
                      <a:pt x="38727" y="263462"/>
                      <a:pt x="39124" y="263065"/>
                      <a:pt x="39124" y="262535"/>
                    </a:cubicBezTo>
                    <a:lnTo>
                      <a:pt x="39124" y="133686"/>
                    </a:lnTo>
                    <a:cubicBezTo>
                      <a:pt x="39124" y="133156"/>
                      <a:pt x="38727" y="132759"/>
                      <a:pt x="38196" y="132759"/>
                    </a:cubicBezTo>
                    <a:lnTo>
                      <a:pt x="15186" y="132759"/>
                    </a:lnTo>
                    <a:lnTo>
                      <a:pt x="15186" y="36454"/>
                    </a:lnTo>
                    <a:cubicBezTo>
                      <a:pt x="15186" y="24722"/>
                      <a:pt x="24735" y="15178"/>
                      <a:pt x="36472" y="15178"/>
                    </a:cubicBezTo>
                    <a:lnTo>
                      <a:pt x="184881" y="15178"/>
                    </a:lnTo>
                    <a:cubicBezTo>
                      <a:pt x="189390" y="15178"/>
                      <a:pt x="193103" y="18890"/>
                      <a:pt x="193103" y="23397"/>
                    </a:cubicBezTo>
                    <a:cubicBezTo>
                      <a:pt x="193103" y="27970"/>
                      <a:pt x="189390" y="31616"/>
                      <a:pt x="184881" y="31616"/>
                    </a:cubicBezTo>
                    <a:lnTo>
                      <a:pt x="99138" y="31616"/>
                    </a:lnTo>
                    <a:cubicBezTo>
                      <a:pt x="98607" y="31616"/>
                      <a:pt x="98210" y="32013"/>
                      <a:pt x="98210" y="32543"/>
                    </a:cubicBezTo>
                    <a:lnTo>
                      <a:pt x="98210" y="262535"/>
                    </a:lnTo>
                    <a:cubicBezTo>
                      <a:pt x="98210" y="263065"/>
                      <a:pt x="98607" y="263462"/>
                      <a:pt x="99138" y="263462"/>
                    </a:cubicBezTo>
                    <a:lnTo>
                      <a:pt x="112467" y="263462"/>
                    </a:lnTo>
                    <a:cubicBezTo>
                      <a:pt x="112997" y="263462"/>
                      <a:pt x="113395" y="263065"/>
                      <a:pt x="113395" y="262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1" name="Forma libre 260">
                <a:extLst>
                  <a:ext uri="{FF2B5EF4-FFF2-40B4-BE49-F238E27FC236}">
                    <a16:creationId xmlns:a16="http://schemas.microsoft.com/office/drawing/2014/main" id="{306FC13E-8E56-C54B-BB0E-E5421D96AF81}"/>
                  </a:ext>
                </a:extLst>
              </p:cNvPr>
              <p:cNvSpPr/>
              <p:nvPr/>
            </p:nvSpPr>
            <p:spPr>
              <a:xfrm>
                <a:off x="5114698" y="1692554"/>
                <a:ext cx="69164" cy="69063"/>
              </a:xfrm>
              <a:custGeom>
                <a:avLst/>
                <a:gdLst>
                  <a:gd name="connsiteX0" fmla="*/ 34616 w 69164"/>
                  <a:gd name="connsiteY0" fmla="*/ 69064 h 69063"/>
                  <a:gd name="connsiteX1" fmla="*/ 69165 w 69164"/>
                  <a:gd name="connsiteY1" fmla="*/ 34532 h 69063"/>
                  <a:gd name="connsiteX2" fmla="*/ 34616 w 69164"/>
                  <a:gd name="connsiteY2" fmla="*/ 0 h 69063"/>
                  <a:gd name="connsiteX3" fmla="*/ 0 w 69164"/>
                  <a:gd name="connsiteY3" fmla="*/ 34532 h 69063"/>
                  <a:gd name="connsiteX4" fmla="*/ 34616 w 69164"/>
                  <a:gd name="connsiteY4" fmla="*/ 69064 h 69063"/>
                  <a:gd name="connsiteX5" fmla="*/ 15252 w 69164"/>
                  <a:gd name="connsiteY5" fmla="*/ 34532 h 69063"/>
                  <a:gd name="connsiteX6" fmla="*/ 34682 w 69164"/>
                  <a:gd name="connsiteY6" fmla="*/ 15178 h 69063"/>
                  <a:gd name="connsiteX7" fmla="*/ 54045 w 69164"/>
                  <a:gd name="connsiteY7" fmla="*/ 34532 h 69063"/>
                  <a:gd name="connsiteX8" fmla="*/ 34682 w 69164"/>
                  <a:gd name="connsiteY8" fmla="*/ 53952 h 69063"/>
                  <a:gd name="connsiteX9" fmla="*/ 15252 w 69164"/>
                  <a:gd name="connsiteY9" fmla="*/ 34532 h 6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164" h="69063">
                    <a:moveTo>
                      <a:pt x="34616" y="69064"/>
                    </a:moveTo>
                    <a:cubicBezTo>
                      <a:pt x="53714" y="69064"/>
                      <a:pt x="69165" y="53554"/>
                      <a:pt x="69165" y="34532"/>
                    </a:cubicBezTo>
                    <a:cubicBezTo>
                      <a:pt x="69165" y="15509"/>
                      <a:pt x="53647" y="0"/>
                      <a:pt x="34616" y="0"/>
                    </a:cubicBezTo>
                    <a:cubicBezTo>
                      <a:pt x="15517" y="0"/>
                      <a:pt x="0" y="15509"/>
                      <a:pt x="0" y="34532"/>
                    </a:cubicBezTo>
                    <a:cubicBezTo>
                      <a:pt x="0" y="53554"/>
                      <a:pt x="15517" y="69064"/>
                      <a:pt x="34616" y="69064"/>
                    </a:cubicBezTo>
                    <a:close/>
                    <a:moveTo>
                      <a:pt x="15252" y="34532"/>
                    </a:moveTo>
                    <a:cubicBezTo>
                      <a:pt x="15252" y="23861"/>
                      <a:pt x="23939" y="15178"/>
                      <a:pt x="34682" y="15178"/>
                    </a:cubicBezTo>
                    <a:cubicBezTo>
                      <a:pt x="45358" y="15178"/>
                      <a:pt x="54045" y="23861"/>
                      <a:pt x="54045" y="34532"/>
                    </a:cubicBezTo>
                    <a:cubicBezTo>
                      <a:pt x="54045" y="45203"/>
                      <a:pt x="45358" y="53952"/>
                      <a:pt x="34682" y="53952"/>
                    </a:cubicBezTo>
                    <a:cubicBezTo>
                      <a:pt x="23939" y="53886"/>
                      <a:pt x="15252" y="45203"/>
                      <a:pt x="15252" y="34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2" name="Forma libre 261">
                <a:extLst>
                  <a:ext uri="{FF2B5EF4-FFF2-40B4-BE49-F238E27FC236}">
                    <a16:creationId xmlns:a16="http://schemas.microsoft.com/office/drawing/2014/main" id="{D02FECC1-F8F2-684C-9AFD-B99DE5FD339A}"/>
                  </a:ext>
                </a:extLst>
              </p:cNvPr>
              <p:cNvSpPr/>
              <p:nvPr/>
            </p:nvSpPr>
            <p:spPr>
              <a:xfrm>
                <a:off x="5210852" y="1726357"/>
                <a:ext cx="326392" cy="200827"/>
              </a:xfrm>
              <a:custGeom>
                <a:avLst/>
                <a:gdLst>
                  <a:gd name="connsiteX0" fmla="*/ 325464 w 326392"/>
                  <a:gd name="connsiteY0" fmla="*/ 0 h 200827"/>
                  <a:gd name="connsiteX1" fmla="*/ 928 w 326392"/>
                  <a:gd name="connsiteY1" fmla="*/ 0 h 200827"/>
                  <a:gd name="connsiteX2" fmla="*/ 0 w 326392"/>
                  <a:gd name="connsiteY2" fmla="*/ 928 h 200827"/>
                  <a:gd name="connsiteX3" fmla="*/ 0 w 326392"/>
                  <a:gd name="connsiteY3" fmla="*/ 14250 h 200827"/>
                  <a:gd name="connsiteX4" fmla="*/ 928 w 326392"/>
                  <a:gd name="connsiteY4" fmla="*/ 15178 h 200827"/>
                  <a:gd name="connsiteX5" fmla="*/ 311207 w 326392"/>
                  <a:gd name="connsiteY5" fmla="*/ 15178 h 200827"/>
                  <a:gd name="connsiteX6" fmla="*/ 311207 w 326392"/>
                  <a:gd name="connsiteY6" fmla="*/ 185650 h 200827"/>
                  <a:gd name="connsiteX7" fmla="*/ 21419 w 326392"/>
                  <a:gd name="connsiteY7" fmla="*/ 185650 h 200827"/>
                  <a:gd name="connsiteX8" fmla="*/ 20491 w 326392"/>
                  <a:gd name="connsiteY8" fmla="*/ 186578 h 200827"/>
                  <a:gd name="connsiteX9" fmla="*/ 20491 w 326392"/>
                  <a:gd name="connsiteY9" fmla="*/ 199900 h 200827"/>
                  <a:gd name="connsiteX10" fmla="*/ 21419 w 326392"/>
                  <a:gd name="connsiteY10" fmla="*/ 200828 h 200827"/>
                  <a:gd name="connsiteX11" fmla="*/ 325464 w 326392"/>
                  <a:gd name="connsiteY11" fmla="*/ 200828 h 200827"/>
                  <a:gd name="connsiteX12" fmla="*/ 326393 w 326392"/>
                  <a:gd name="connsiteY12" fmla="*/ 199900 h 200827"/>
                  <a:gd name="connsiteX13" fmla="*/ 326393 w 326392"/>
                  <a:gd name="connsiteY13" fmla="*/ 928 h 200827"/>
                  <a:gd name="connsiteX14" fmla="*/ 325464 w 326392"/>
                  <a:gd name="connsiteY14" fmla="*/ 0 h 2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6392" h="200827">
                    <a:moveTo>
                      <a:pt x="325464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311207" y="15178"/>
                    </a:lnTo>
                    <a:lnTo>
                      <a:pt x="311207" y="185650"/>
                    </a:lnTo>
                    <a:lnTo>
                      <a:pt x="21419" y="185650"/>
                    </a:lnTo>
                    <a:cubicBezTo>
                      <a:pt x="20889" y="185650"/>
                      <a:pt x="20491" y="186048"/>
                      <a:pt x="20491" y="186578"/>
                    </a:cubicBezTo>
                    <a:lnTo>
                      <a:pt x="20491" y="199900"/>
                    </a:lnTo>
                    <a:cubicBezTo>
                      <a:pt x="20491" y="200430"/>
                      <a:pt x="20889" y="200828"/>
                      <a:pt x="21419" y="200828"/>
                    </a:cubicBezTo>
                    <a:lnTo>
                      <a:pt x="325464" y="200828"/>
                    </a:lnTo>
                    <a:cubicBezTo>
                      <a:pt x="325995" y="200828"/>
                      <a:pt x="326393" y="200430"/>
                      <a:pt x="326393" y="199900"/>
                    </a:cubicBezTo>
                    <a:lnTo>
                      <a:pt x="326393" y="928"/>
                    </a:lnTo>
                    <a:cubicBezTo>
                      <a:pt x="326326" y="398"/>
                      <a:pt x="325928" y="0"/>
                      <a:pt x="32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3" name="Forma libre 262">
                <a:extLst>
                  <a:ext uri="{FF2B5EF4-FFF2-40B4-BE49-F238E27FC236}">
                    <a16:creationId xmlns:a16="http://schemas.microsoft.com/office/drawing/2014/main" id="{524762D8-9A94-6F45-85AF-6A690DFD7C32}"/>
                  </a:ext>
                </a:extLst>
              </p:cNvPr>
              <p:cNvSpPr/>
              <p:nvPr/>
            </p:nvSpPr>
            <p:spPr>
              <a:xfrm>
                <a:off x="5324578" y="1820739"/>
                <a:ext cx="164191" cy="15178"/>
              </a:xfrm>
              <a:custGeom>
                <a:avLst/>
                <a:gdLst>
                  <a:gd name="connsiteX0" fmla="*/ 0 w 164191"/>
                  <a:gd name="connsiteY0" fmla="*/ 14250 h 15178"/>
                  <a:gd name="connsiteX1" fmla="*/ 928 w 164191"/>
                  <a:gd name="connsiteY1" fmla="*/ 15178 h 15178"/>
                  <a:gd name="connsiteX2" fmla="*/ 163263 w 164191"/>
                  <a:gd name="connsiteY2" fmla="*/ 15178 h 15178"/>
                  <a:gd name="connsiteX3" fmla="*/ 164191 w 164191"/>
                  <a:gd name="connsiteY3" fmla="*/ 14250 h 15178"/>
                  <a:gd name="connsiteX4" fmla="*/ 164191 w 164191"/>
                  <a:gd name="connsiteY4" fmla="*/ 928 h 15178"/>
                  <a:gd name="connsiteX5" fmla="*/ 163263 w 164191"/>
                  <a:gd name="connsiteY5" fmla="*/ 0 h 15178"/>
                  <a:gd name="connsiteX6" fmla="*/ 928 w 164191"/>
                  <a:gd name="connsiteY6" fmla="*/ 0 h 15178"/>
                  <a:gd name="connsiteX7" fmla="*/ 0 w 164191"/>
                  <a:gd name="connsiteY7" fmla="*/ 928 h 15178"/>
                  <a:gd name="connsiteX8" fmla="*/ 0 w 164191"/>
                  <a:gd name="connsiteY8" fmla="*/ 14250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0" y="14250"/>
                    </a:moveTo>
                    <a:cubicBezTo>
                      <a:pt x="0" y="14780"/>
                      <a:pt x="398" y="15178"/>
                      <a:pt x="928" y="15178"/>
                    </a:cubicBez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E103CB59-0B40-6043-BB56-A4567C26FAA7}"/>
                  </a:ext>
                </a:extLst>
              </p:cNvPr>
              <p:cNvSpPr/>
              <p:nvPr/>
            </p:nvSpPr>
            <p:spPr>
              <a:xfrm>
                <a:off x="5324512" y="1785147"/>
                <a:ext cx="164191" cy="15178"/>
              </a:xfrm>
              <a:custGeom>
                <a:avLst/>
                <a:gdLst>
                  <a:gd name="connsiteX0" fmla="*/ 928 w 164191"/>
                  <a:gd name="connsiteY0" fmla="*/ 15178 h 15178"/>
                  <a:gd name="connsiteX1" fmla="*/ 163263 w 164191"/>
                  <a:gd name="connsiteY1" fmla="*/ 15178 h 15178"/>
                  <a:gd name="connsiteX2" fmla="*/ 164191 w 164191"/>
                  <a:gd name="connsiteY2" fmla="*/ 14250 h 15178"/>
                  <a:gd name="connsiteX3" fmla="*/ 164191 w 164191"/>
                  <a:gd name="connsiteY3" fmla="*/ 928 h 15178"/>
                  <a:gd name="connsiteX4" fmla="*/ 163263 w 164191"/>
                  <a:gd name="connsiteY4" fmla="*/ 0 h 15178"/>
                  <a:gd name="connsiteX5" fmla="*/ 928 w 164191"/>
                  <a:gd name="connsiteY5" fmla="*/ 0 h 15178"/>
                  <a:gd name="connsiteX6" fmla="*/ 0 w 164191"/>
                  <a:gd name="connsiteY6" fmla="*/ 928 h 15178"/>
                  <a:gd name="connsiteX7" fmla="*/ 0 w 164191"/>
                  <a:gd name="connsiteY7" fmla="*/ 14250 h 15178"/>
                  <a:gd name="connsiteX8" fmla="*/ 928 w 164191"/>
                  <a:gd name="connsiteY8" fmla="*/ 1517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928" y="15178"/>
                    </a:move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66" y="14780"/>
                      <a:pt x="464" y="15178"/>
                      <a:pt x="928" y="15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A0AC3F95-9B13-1441-B668-073BA54D72A6}"/>
                  </a:ext>
                </a:extLst>
              </p:cNvPr>
              <p:cNvSpPr/>
              <p:nvPr/>
            </p:nvSpPr>
            <p:spPr>
              <a:xfrm>
                <a:off x="5276899" y="1856265"/>
                <a:ext cx="211870" cy="15178"/>
              </a:xfrm>
              <a:custGeom>
                <a:avLst/>
                <a:gdLst>
                  <a:gd name="connsiteX0" fmla="*/ 0 w 211870"/>
                  <a:gd name="connsiteY0" fmla="*/ 928 h 15178"/>
                  <a:gd name="connsiteX1" fmla="*/ 0 w 211870"/>
                  <a:gd name="connsiteY1" fmla="*/ 14250 h 15178"/>
                  <a:gd name="connsiteX2" fmla="*/ 928 w 211870"/>
                  <a:gd name="connsiteY2" fmla="*/ 15178 h 15178"/>
                  <a:gd name="connsiteX3" fmla="*/ 210942 w 211870"/>
                  <a:gd name="connsiteY3" fmla="*/ 15178 h 15178"/>
                  <a:gd name="connsiteX4" fmla="*/ 211870 w 211870"/>
                  <a:gd name="connsiteY4" fmla="*/ 14250 h 15178"/>
                  <a:gd name="connsiteX5" fmla="*/ 211870 w 211870"/>
                  <a:gd name="connsiteY5" fmla="*/ 928 h 15178"/>
                  <a:gd name="connsiteX6" fmla="*/ 210942 w 211870"/>
                  <a:gd name="connsiteY6" fmla="*/ 0 h 15178"/>
                  <a:gd name="connsiteX7" fmla="*/ 928 w 211870"/>
                  <a:gd name="connsiteY7" fmla="*/ 0 h 15178"/>
                  <a:gd name="connsiteX8" fmla="*/ 0 w 211870"/>
                  <a:gd name="connsiteY8" fmla="*/ 92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70" h="15178">
                    <a:moveTo>
                      <a:pt x="0" y="928"/>
                    </a:move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210942" y="15178"/>
                    </a:lnTo>
                    <a:cubicBezTo>
                      <a:pt x="211472" y="15178"/>
                      <a:pt x="211870" y="14780"/>
                      <a:pt x="211870" y="14250"/>
                    </a:cubicBezTo>
                    <a:lnTo>
                      <a:pt x="211870" y="928"/>
                    </a:lnTo>
                    <a:cubicBezTo>
                      <a:pt x="211870" y="398"/>
                      <a:pt x="211472" y="0"/>
                      <a:pt x="210942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F6E217CD-DB30-E14B-8F3F-E67FCA30F8BE}"/>
                  </a:ext>
                </a:extLst>
              </p:cNvPr>
              <p:cNvSpPr/>
              <p:nvPr/>
            </p:nvSpPr>
            <p:spPr>
              <a:xfrm>
                <a:off x="5214035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0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66" y="15178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7" name="Forma libre 266">
                <a:extLst>
                  <a:ext uri="{FF2B5EF4-FFF2-40B4-BE49-F238E27FC236}">
                    <a16:creationId xmlns:a16="http://schemas.microsoft.com/office/drawing/2014/main" id="{8971C478-9142-404A-BC63-8368555B098E}"/>
                  </a:ext>
                </a:extLst>
              </p:cNvPr>
              <p:cNvSpPr/>
              <p:nvPr/>
            </p:nvSpPr>
            <p:spPr>
              <a:xfrm>
                <a:off x="5296860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538" y="66"/>
                      <a:pt x="0" y="11533"/>
                      <a:pt x="0" y="25584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1FC60F29-0695-2E43-9B54-4D72243E35DC}"/>
                  </a:ext>
                </a:extLst>
              </p:cNvPr>
              <p:cNvSpPr/>
              <p:nvPr/>
            </p:nvSpPr>
            <p:spPr>
              <a:xfrm>
                <a:off x="5379751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66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00" y="15244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5A7C89B2-E778-AC49-B186-E772AD94DAEA}"/>
                  </a:ext>
                </a:extLst>
              </p:cNvPr>
              <p:cNvSpPr/>
              <p:nvPr/>
            </p:nvSpPr>
            <p:spPr>
              <a:xfrm>
                <a:off x="5190494" y="2070880"/>
                <a:ext cx="346552" cy="44142"/>
              </a:xfrm>
              <a:custGeom>
                <a:avLst/>
                <a:gdLst>
                  <a:gd name="connsiteX0" fmla="*/ 323342 w 346552"/>
                  <a:gd name="connsiteY0" fmla="*/ 0 h 44142"/>
                  <a:gd name="connsiteX1" fmla="*/ 272016 w 346552"/>
                  <a:gd name="connsiteY1" fmla="*/ 0 h 44142"/>
                  <a:gd name="connsiteX2" fmla="*/ 256233 w 346552"/>
                  <a:gd name="connsiteY2" fmla="*/ 6164 h 44142"/>
                  <a:gd name="connsiteX3" fmla="*/ 240451 w 346552"/>
                  <a:gd name="connsiteY3" fmla="*/ 0 h 44142"/>
                  <a:gd name="connsiteX4" fmla="*/ 189124 w 346552"/>
                  <a:gd name="connsiteY4" fmla="*/ 0 h 44142"/>
                  <a:gd name="connsiteX5" fmla="*/ 173342 w 346552"/>
                  <a:gd name="connsiteY5" fmla="*/ 6164 h 44142"/>
                  <a:gd name="connsiteX6" fmla="*/ 157559 w 346552"/>
                  <a:gd name="connsiteY6" fmla="*/ 0 h 44142"/>
                  <a:gd name="connsiteX7" fmla="*/ 106233 w 346552"/>
                  <a:gd name="connsiteY7" fmla="*/ 0 h 44142"/>
                  <a:gd name="connsiteX8" fmla="*/ 90451 w 346552"/>
                  <a:gd name="connsiteY8" fmla="*/ 6164 h 44142"/>
                  <a:gd name="connsiteX9" fmla="*/ 74668 w 346552"/>
                  <a:gd name="connsiteY9" fmla="*/ 0 h 44142"/>
                  <a:gd name="connsiteX10" fmla="*/ 23342 w 346552"/>
                  <a:gd name="connsiteY10" fmla="*/ 0 h 44142"/>
                  <a:gd name="connsiteX11" fmla="*/ 0 w 346552"/>
                  <a:gd name="connsiteY11" fmla="*/ 23331 h 44142"/>
                  <a:gd name="connsiteX12" fmla="*/ 0 w 346552"/>
                  <a:gd name="connsiteY12" fmla="*/ 43214 h 44142"/>
                  <a:gd name="connsiteX13" fmla="*/ 928 w 346552"/>
                  <a:gd name="connsiteY13" fmla="*/ 44142 h 44142"/>
                  <a:gd name="connsiteX14" fmla="*/ 14257 w 346552"/>
                  <a:gd name="connsiteY14" fmla="*/ 44142 h 44142"/>
                  <a:gd name="connsiteX15" fmla="*/ 15186 w 346552"/>
                  <a:gd name="connsiteY15" fmla="*/ 43214 h 44142"/>
                  <a:gd name="connsiteX16" fmla="*/ 15186 w 346552"/>
                  <a:gd name="connsiteY16" fmla="*/ 23331 h 44142"/>
                  <a:gd name="connsiteX17" fmla="*/ 23342 w 346552"/>
                  <a:gd name="connsiteY17" fmla="*/ 15178 h 44142"/>
                  <a:gd name="connsiteX18" fmla="*/ 74668 w 346552"/>
                  <a:gd name="connsiteY18" fmla="*/ 15178 h 44142"/>
                  <a:gd name="connsiteX19" fmla="*/ 82825 w 346552"/>
                  <a:gd name="connsiteY19" fmla="*/ 23331 h 44142"/>
                  <a:gd name="connsiteX20" fmla="*/ 82825 w 346552"/>
                  <a:gd name="connsiteY20" fmla="*/ 43214 h 44142"/>
                  <a:gd name="connsiteX21" fmla="*/ 83753 w 346552"/>
                  <a:gd name="connsiteY21" fmla="*/ 44142 h 44142"/>
                  <a:gd name="connsiteX22" fmla="*/ 97082 w 346552"/>
                  <a:gd name="connsiteY22" fmla="*/ 44142 h 44142"/>
                  <a:gd name="connsiteX23" fmla="*/ 98010 w 346552"/>
                  <a:gd name="connsiteY23" fmla="*/ 43214 h 44142"/>
                  <a:gd name="connsiteX24" fmla="*/ 98010 w 346552"/>
                  <a:gd name="connsiteY24" fmla="*/ 23331 h 44142"/>
                  <a:gd name="connsiteX25" fmla="*/ 106167 w 346552"/>
                  <a:gd name="connsiteY25" fmla="*/ 15178 h 44142"/>
                  <a:gd name="connsiteX26" fmla="*/ 157493 w 346552"/>
                  <a:gd name="connsiteY26" fmla="*/ 15178 h 44142"/>
                  <a:gd name="connsiteX27" fmla="*/ 165650 w 346552"/>
                  <a:gd name="connsiteY27" fmla="*/ 23331 h 44142"/>
                  <a:gd name="connsiteX28" fmla="*/ 165650 w 346552"/>
                  <a:gd name="connsiteY28" fmla="*/ 43214 h 44142"/>
                  <a:gd name="connsiteX29" fmla="*/ 166578 w 346552"/>
                  <a:gd name="connsiteY29" fmla="*/ 44142 h 44142"/>
                  <a:gd name="connsiteX30" fmla="*/ 179907 w 346552"/>
                  <a:gd name="connsiteY30" fmla="*/ 44142 h 44142"/>
                  <a:gd name="connsiteX31" fmla="*/ 180835 w 346552"/>
                  <a:gd name="connsiteY31" fmla="*/ 43214 h 44142"/>
                  <a:gd name="connsiteX32" fmla="*/ 180835 w 346552"/>
                  <a:gd name="connsiteY32" fmla="*/ 23331 h 44142"/>
                  <a:gd name="connsiteX33" fmla="*/ 189058 w 346552"/>
                  <a:gd name="connsiteY33" fmla="*/ 15178 h 44142"/>
                  <a:gd name="connsiteX34" fmla="*/ 240385 w 346552"/>
                  <a:gd name="connsiteY34" fmla="*/ 15178 h 44142"/>
                  <a:gd name="connsiteX35" fmla="*/ 248541 w 346552"/>
                  <a:gd name="connsiteY35" fmla="*/ 23331 h 44142"/>
                  <a:gd name="connsiteX36" fmla="*/ 248541 w 346552"/>
                  <a:gd name="connsiteY36" fmla="*/ 43214 h 44142"/>
                  <a:gd name="connsiteX37" fmla="*/ 249469 w 346552"/>
                  <a:gd name="connsiteY37" fmla="*/ 44142 h 44142"/>
                  <a:gd name="connsiteX38" fmla="*/ 262798 w 346552"/>
                  <a:gd name="connsiteY38" fmla="*/ 44142 h 44142"/>
                  <a:gd name="connsiteX39" fmla="*/ 263726 w 346552"/>
                  <a:gd name="connsiteY39" fmla="*/ 43214 h 44142"/>
                  <a:gd name="connsiteX40" fmla="*/ 263726 w 346552"/>
                  <a:gd name="connsiteY40" fmla="*/ 23331 h 44142"/>
                  <a:gd name="connsiteX41" fmla="*/ 271883 w 346552"/>
                  <a:gd name="connsiteY41" fmla="*/ 15178 h 44142"/>
                  <a:gd name="connsiteX42" fmla="*/ 323209 w 346552"/>
                  <a:gd name="connsiteY42" fmla="*/ 15178 h 44142"/>
                  <a:gd name="connsiteX43" fmla="*/ 331366 w 346552"/>
                  <a:gd name="connsiteY43" fmla="*/ 23331 h 44142"/>
                  <a:gd name="connsiteX44" fmla="*/ 331366 w 346552"/>
                  <a:gd name="connsiteY44" fmla="*/ 43214 h 44142"/>
                  <a:gd name="connsiteX45" fmla="*/ 332294 w 346552"/>
                  <a:gd name="connsiteY45" fmla="*/ 44142 h 44142"/>
                  <a:gd name="connsiteX46" fmla="*/ 345623 w 346552"/>
                  <a:gd name="connsiteY46" fmla="*/ 44142 h 44142"/>
                  <a:gd name="connsiteX47" fmla="*/ 346551 w 346552"/>
                  <a:gd name="connsiteY47" fmla="*/ 43214 h 44142"/>
                  <a:gd name="connsiteX48" fmla="*/ 346551 w 346552"/>
                  <a:gd name="connsiteY48" fmla="*/ 23331 h 44142"/>
                  <a:gd name="connsiteX49" fmla="*/ 323342 w 346552"/>
                  <a:gd name="connsiteY49" fmla="*/ 0 h 4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46552" h="44142">
                    <a:moveTo>
                      <a:pt x="323342" y="0"/>
                    </a:moveTo>
                    <a:lnTo>
                      <a:pt x="272016" y="0"/>
                    </a:lnTo>
                    <a:cubicBezTo>
                      <a:pt x="266114" y="0"/>
                      <a:pt x="260610" y="2187"/>
                      <a:pt x="256233" y="6164"/>
                    </a:cubicBezTo>
                    <a:cubicBezTo>
                      <a:pt x="251923" y="2187"/>
                      <a:pt x="246352" y="0"/>
                      <a:pt x="240451" y="0"/>
                    </a:cubicBezTo>
                    <a:lnTo>
                      <a:pt x="189124" y="0"/>
                    </a:lnTo>
                    <a:cubicBezTo>
                      <a:pt x="183222" y="0"/>
                      <a:pt x="177652" y="2187"/>
                      <a:pt x="173342" y="6164"/>
                    </a:cubicBezTo>
                    <a:cubicBezTo>
                      <a:pt x="169032" y="2187"/>
                      <a:pt x="163461" y="0"/>
                      <a:pt x="157559" y="0"/>
                    </a:cubicBezTo>
                    <a:lnTo>
                      <a:pt x="106233" y="0"/>
                    </a:lnTo>
                    <a:cubicBezTo>
                      <a:pt x="100331" y="0"/>
                      <a:pt x="94827" y="2187"/>
                      <a:pt x="90451" y="6164"/>
                    </a:cubicBezTo>
                    <a:cubicBezTo>
                      <a:pt x="86140" y="2187"/>
                      <a:pt x="80570" y="0"/>
                      <a:pt x="74668" y="0"/>
                    </a:cubicBezTo>
                    <a:lnTo>
                      <a:pt x="23342" y="0"/>
                    </a:lnTo>
                    <a:cubicBezTo>
                      <a:pt x="10477" y="0"/>
                      <a:pt x="0" y="10472"/>
                      <a:pt x="0" y="23331"/>
                    </a:cubicBezTo>
                    <a:lnTo>
                      <a:pt x="0" y="43214"/>
                    </a:lnTo>
                    <a:cubicBezTo>
                      <a:pt x="0" y="43745"/>
                      <a:pt x="398" y="44142"/>
                      <a:pt x="928" y="44142"/>
                    </a:cubicBezTo>
                    <a:lnTo>
                      <a:pt x="14257" y="44142"/>
                    </a:lnTo>
                    <a:cubicBezTo>
                      <a:pt x="14788" y="44142"/>
                      <a:pt x="15186" y="43745"/>
                      <a:pt x="15186" y="43214"/>
                    </a:cubicBezTo>
                    <a:lnTo>
                      <a:pt x="15186" y="23331"/>
                    </a:lnTo>
                    <a:cubicBezTo>
                      <a:pt x="15186" y="18824"/>
                      <a:pt x="18833" y="15178"/>
                      <a:pt x="23342" y="15178"/>
                    </a:cubicBezTo>
                    <a:lnTo>
                      <a:pt x="74668" y="15178"/>
                    </a:lnTo>
                    <a:cubicBezTo>
                      <a:pt x="79177" y="15178"/>
                      <a:pt x="82825" y="18824"/>
                      <a:pt x="82825" y="23331"/>
                    </a:cubicBezTo>
                    <a:lnTo>
                      <a:pt x="82825" y="43214"/>
                    </a:lnTo>
                    <a:cubicBezTo>
                      <a:pt x="82825" y="43745"/>
                      <a:pt x="83223" y="44142"/>
                      <a:pt x="83753" y="44142"/>
                    </a:cubicBezTo>
                    <a:lnTo>
                      <a:pt x="97082" y="44142"/>
                    </a:lnTo>
                    <a:cubicBezTo>
                      <a:pt x="97613" y="44142"/>
                      <a:pt x="98010" y="43745"/>
                      <a:pt x="98010" y="43214"/>
                    </a:cubicBezTo>
                    <a:lnTo>
                      <a:pt x="98010" y="23331"/>
                    </a:lnTo>
                    <a:cubicBezTo>
                      <a:pt x="98010" y="18824"/>
                      <a:pt x="101658" y="15178"/>
                      <a:pt x="106167" y="15178"/>
                    </a:cubicBezTo>
                    <a:lnTo>
                      <a:pt x="157493" y="15178"/>
                    </a:lnTo>
                    <a:cubicBezTo>
                      <a:pt x="162003" y="15178"/>
                      <a:pt x="165650" y="18824"/>
                      <a:pt x="165650" y="23331"/>
                    </a:cubicBezTo>
                    <a:lnTo>
                      <a:pt x="165650" y="43214"/>
                    </a:lnTo>
                    <a:cubicBezTo>
                      <a:pt x="165650" y="43745"/>
                      <a:pt x="166048" y="44142"/>
                      <a:pt x="166578" y="44142"/>
                    </a:cubicBezTo>
                    <a:lnTo>
                      <a:pt x="179907" y="44142"/>
                    </a:lnTo>
                    <a:cubicBezTo>
                      <a:pt x="180437" y="44142"/>
                      <a:pt x="180835" y="43745"/>
                      <a:pt x="180835" y="43214"/>
                    </a:cubicBezTo>
                    <a:lnTo>
                      <a:pt x="180835" y="23331"/>
                    </a:lnTo>
                    <a:cubicBezTo>
                      <a:pt x="180835" y="18824"/>
                      <a:pt x="184482" y="15178"/>
                      <a:pt x="189058" y="15178"/>
                    </a:cubicBezTo>
                    <a:lnTo>
                      <a:pt x="240385" y="15178"/>
                    </a:lnTo>
                    <a:cubicBezTo>
                      <a:pt x="244894" y="15178"/>
                      <a:pt x="248541" y="18824"/>
                      <a:pt x="248541" y="23331"/>
                    </a:cubicBezTo>
                    <a:lnTo>
                      <a:pt x="248541" y="43214"/>
                    </a:lnTo>
                    <a:cubicBezTo>
                      <a:pt x="248541" y="43745"/>
                      <a:pt x="248939" y="44142"/>
                      <a:pt x="249469" y="44142"/>
                    </a:cubicBezTo>
                    <a:lnTo>
                      <a:pt x="262798" y="44142"/>
                    </a:lnTo>
                    <a:cubicBezTo>
                      <a:pt x="263329" y="44142"/>
                      <a:pt x="263726" y="43745"/>
                      <a:pt x="263726" y="43214"/>
                    </a:cubicBezTo>
                    <a:lnTo>
                      <a:pt x="263726" y="23331"/>
                    </a:lnTo>
                    <a:cubicBezTo>
                      <a:pt x="263726" y="18824"/>
                      <a:pt x="267374" y="15178"/>
                      <a:pt x="271883" y="15178"/>
                    </a:cubicBezTo>
                    <a:lnTo>
                      <a:pt x="323209" y="15178"/>
                    </a:lnTo>
                    <a:cubicBezTo>
                      <a:pt x="327719" y="15178"/>
                      <a:pt x="331366" y="18824"/>
                      <a:pt x="331366" y="23331"/>
                    </a:cubicBezTo>
                    <a:lnTo>
                      <a:pt x="331366" y="43214"/>
                    </a:lnTo>
                    <a:cubicBezTo>
                      <a:pt x="331366" y="43745"/>
                      <a:pt x="331764" y="44142"/>
                      <a:pt x="332294" y="44142"/>
                    </a:cubicBezTo>
                    <a:lnTo>
                      <a:pt x="345623" y="44142"/>
                    </a:lnTo>
                    <a:cubicBezTo>
                      <a:pt x="346153" y="44142"/>
                      <a:pt x="346551" y="43745"/>
                      <a:pt x="346551" y="43214"/>
                    </a:cubicBezTo>
                    <a:lnTo>
                      <a:pt x="346551" y="23331"/>
                    </a:lnTo>
                    <a:cubicBezTo>
                      <a:pt x="346684" y="10472"/>
                      <a:pt x="336206" y="0"/>
                      <a:pt x="323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2C7409AC-D20E-294D-9873-AE76EC304661}"/>
                  </a:ext>
                </a:extLst>
              </p:cNvPr>
              <p:cNvSpPr/>
              <p:nvPr/>
            </p:nvSpPr>
            <p:spPr>
              <a:xfrm>
                <a:off x="5462576" y="2011559"/>
                <a:ext cx="51193" cy="51168"/>
              </a:xfrm>
              <a:custGeom>
                <a:avLst/>
                <a:gdLst>
                  <a:gd name="connsiteX0" fmla="*/ 25597 w 51193"/>
                  <a:gd name="connsiteY0" fmla="*/ 51168 h 51168"/>
                  <a:gd name="connsiteX1" fmla="*/ 51194 w 51193"/>
                  <a:gd name="connsiteY1" fmla="*/ 25584 h 51168"/>
                  <a:gd name="connsiteX2" fmla="*/ 25597 w 51193"/>
                  <a:gd name="connsiteY2" fmla="*/ 0 h 51168"/>
                  <a:gd name="connsiteX3" fmla="*/ 0 w 51193"/>
                  <a:gd name="connsiteY3" fmla="*/ 25584 h 51168"/>
                  <a:gd name="connsiteX4" fmla="*/ 25597 w 51193"/>
                  <a:gd name="connsiteY4" fmla="*/ 51168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51168"/>
                    </a:move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1" name="Forma libre 270">
                <a:extLst>
                  <a:ext uri="{FF2B5EF4-FFF2-40B4-BE49-F238E27FC236}">
                    <a16:creationId xmlns:a16="http://schemas.microsoft.com/office/drawing/2014/main" id="{3A45F143-FA70-404C-A703-BEC46AB3F0AB}"/>
                  </a:ext>
                </a:extLst>
              </p:cNvPr>
              <p:cNvSpPr/>
              <p:nvPr/>
            </p:nvSpPr>
            <p:spPr>
              <a:xfrm>
                <a:off x="525548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5942 w 51193"/>
                  <a:gd name="connsiteY5" fmla="*/ 25518 h 51168"/>
                  <a:gd name="connsiteX6" fmla="*/ 25530 w 51193"/>
                  <a:gd name="connsiteY6" fmla="*/ 35924 h 51168"/>
                  <a:gd name="connsiteX7" fmla="*/ 15119 w 51193"/>
                  <a:gd name="connsiteY7" fmla="*/ 25518 h 51168"/>
                  <a:gd name="connsiteX8" fmla="*/ 25530 w 51193"/>
                  <a:gd name="connsiteY8" fmla="*/ 15112 h 51168"/>
                  <a:gd name="connsiteX9" fmla="*/ 35942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655" y="0"/>
                      <a:pt x="25597" y="0"/>
                    </a:cubicBezTo>
                    <a:close/>
                    <a:moveTo>
                      <a:pt x="35942" y="25518"/>
                    </a:moveTo>
                    <a:cubicBezTo>
                      <a:pt x="35942" y="31218"/>
                      <a:pt x="31300" y="35924"/>
                      <a:pt x="25530" y="35924"/>
                    </a:cubicBezTo>
                    <a:cubicBezTo>
                      <a:pt x="19761" y="35924"/>
                      <a:pt x="15119" y="31284"/>
                      <a:pt x="15119" y="25518"/>
                    </a:cubicBezTo>
                    <a:cubicBezTo>
                      <a:pt x="15119" y="19751"/>
                      <a:pt x="19761" y="15112"/>
                      <a:pt x="25530" y="15112"/>
                    </a:cubicBezTo>
                    <a:cubicBezTo>
                      <a:pt x="31300" y="15178"/>
                      <a:pt x="35942" y="19818"/>
                      <a:pt x="35942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2" name="Forma libre 271">
                <a:extLst>
                  <a:ext uri="{FF2B5EF4-FFF2-40B4-BE49-F238E27FC236}">
                    <a16:creationId xmlns:a16="http://schemas.microsoft.com/office/drawing/2014/main" id="{CA59E204-004C-5B47-8D19-6CF5E495F7A1}"/>
                  </a:ext>
                </a:extLst>
              </p:cNvPr>
              <p:cNvSpPr/>
              <p:nvPr/>
            </p:nvSpPr>
            <p:spPr>
              <a:xfrm>
                <a:off x="5338305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3" name="Forma libre 272">
                <a:extLst>
                  <a:ext uri="{FF2B5EF4-FFF2-40B4-BE49-F238E27FC236}">
                    <a16:creationId xmlns:a16="http://schemas.microsoft.com/office/drawing/2014/main" id="{B663C30B-0494-1745-A1BC-CADCE715D205}"/>
                  </a:ext>
                </a:extLst>
              </p:cNvPr>
              <p:cNvSpPr/>
              <p:nvPr/>
            </p:nvSpPr>
            <p:spPr>
              <a:xfrm>
                <a:off x="542113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4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74" name="Grupo 273">
            <a:extLst>
              <a:ext uri="{FF2B5EF4-FFF2-40B4-BE49-F238E27FC236}">
                <a16:creationId xmlns:a16="http://schemas.microsoft.com/office/drawing/2014/main" id="{3573921C-2CC1-6747-BA93-0ABE9D4ED211}"/>
              </a:ext>
            </a:extLst>
          </p:cNvPr>
          <p:cNvGrpSpPr/>
          <p:nvPr/>
        </p:nvGrpSpPr>
        <p:grpSpPr>
          <a:xfrm>
            <a:off x="4685106" y="2185531"/>
            <a:ext cx="707232" cy="706878"/>
            <a:chOff x="4870433" y="2040384"/>
            <a:chExt cx="771788" cy="771402"/>
          </a:xfrm>
        </p:grpSpPr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5B72AE58-2DE4-0C4F-91EB-11A36C2C28F8}"/>
                </a:ext>
              </a:extLst>
            </p:cNvPr>
            <p:cNvSpPr/>
            <p:nvPr/>
          </p:nvSpPr>
          <p:spPr>
            <a:xfrm>
              <a:off x="4870433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D7E04B58-521B-6642-8F6C-5D755B9675BD}"/>
                </a:ext>
              </a:extLst>
            </p:cNvPr>
            <p:cNvSpPr/>
            <p:nvPr/>
          </p:nvSpPr>
          <p:spPr>
            <a:xfrm>
              <a:off x="4912467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77" name="Gráfico 3">
              <a:extLst>
                <a:ext uri="{FF2B5EF4-FFF2-40B4-BE49-F238E27FC236}">
                  <a16:creationId xmlns:a16="http://schemas.microsoft.com/office/drawing/2014/main" id="{34736E4D-5B4C-AD48-B8D3-1B1115585A45}"/>
                </a:ext>
              </a:extLst>
            </p:cNvPr>
            <p:cNvGrpSpPr/>
            <p:nvPr/>
          </p:nvGrpSpPr>
          <p:grpSpPr>
            <a:xfrm>
              <a:off x="5042999" y="2220262"/>
              <a:ext cx="426594" cy="411649"/>
              <a:chOff x="1056277" y="2742096"/>
              <a:chExt cx="466379" cy="450040"/>
            </a:xfrm>
            <a:solidFill>
              <a:srgbClr val="FFFFFF"/>
            </a:solidFill>
          </p:grpSpPr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D1CB2BB6-AF36-1148-A6C6-0F5651E4D6F5}"/>
                  </a:ext>
                </a:extLst>
              </p:cNvPr>
              <p:cNvSpPr/>
              <p:nvPr/>
            </p:nvSpPr>
            <p:spPr>
              <a:xfrm>
                <a:off x="1056277" y="2742096"/>
                <a:ext cx="466379" cy="450040"/>
              </a:xfrm>
              <a:custGeom>
                <a:avLst/>
                <a:gdLst>
                  <a:gd name="connsiteX0" fmla="*/ 446684 w 466379"/>
                  <a:gd name="connsiteY0" fmla="*/ 0 h 450040"/>
                  <a:gd name="connsiteX1" fmla="*/ 202653 w 466379"/>
                  <a:gd name="connsiteY1" fmla="*/ 0 h 450040"/>
                  <a:gd name="connsiteX2" fmla="*/ 182958 w 466379"/>
                  <a:gd name="connsiteY2" fmla="*/ 19751 h 450040"/>
                  <a:gd name="connsiteX3" fmla="*/ 182958 w 466379"/>
                  <a:gd name="connsiteY3" fmla="*/ 213753 h 450040"/>
                  <a:gd name="connsiteX4" fmla="*/ 202653 w 466379"/>
                  <a:gd name="connsiteY4" fmla="*/ 233504 h 450040"/>
                  <a:gd name="connsiteX5" fmla="*/ 310212 w 466379"/>
                  <a:gd name="connsiteY5" fmla="*/ 233504 h 450040"/>
                  <a:gd name="connsiteX6" fmla="*/ 390451 w 466379"/>
                  <a:gd name="connsiteY6" fmla="*/ 296006 h 450040"/>
                  <a:gd name="connsiteX7" fmla="*/ 397878 w 466379"/>
                  <a:gd name="connsiteY7" fmla="*/ 298591 h 450040"/>
                  <a:gd name="connsiteX8" fmla="*/ 403249 w 466379"/>
                  <a:gd name="connsiteY8" fmla="*/ 297332 h 450040"/>
                  <a:gd name="connsiteX9" fmla="*/ 410080 w 466379"/>
                  <a:gd name="connsiteY9" fmla="*/ 286395 h 450040"/>
                  <a:gd name="connsiteX10" fmla="*/ 410080 w 466379"/>
                  <a:gd name="connsiteY10" fmla="*/ 233504 h 450040"/>
                  <a:gd name="connsiteX11" fmla="*/ 426724 w 466379"/>
                  <a:gd name="connsiteY11" fmla="*/ 233504 h 450040"/>
                  <a:gd name="connsiteX12" fmla="*/ 426724 w 466379"/>
                  <a:gd name="connsiteY12" fmla="*/ 365202 h 450040"/>
                  <a:gd name="connsiteX13" fmla="*/ 421087 w 466379"/>
                  <a:gd name="connsiteY13" fmla="*/ 370836 h 450040"/>
                  <a:gd name="connsiteX14" fmla="*/ 370424 w 466379"/>
                  <a:gd name="connsiteY14" fmla="*/ 370836 h 450040"/>
                  <a:gd name="connsiteX15" fmla="*/ 370424 w 466379"/>
                  <a:gd name="connsiteY15" fmla="*/ 433868 h 450040"/>
                  <a:gd name="connsiteX16" fmla="*/ 289456 w 466379"/>
                  <a:gd name="connsiteY16" fmla="*/ 370836 h 450040"/>
                  <a:gd name="connsiteX17" fmla="*/ 177056 w 466379"/>
                  <a:gd name="connsiteY17" fmla="*/ 370836 h 450040"/>
                  <a:gd name="connsiteX18" fmla="*/ 171419 w 466379"/>
                  <a:gd name="connsiteY18" fmla="*/ 365202 h 450040"/>
                  <a:gd name="connsiteX19" fmla="*/ 171419 w 466379"/>
                  <a:gd name="connsiteY19" fmla="*/ 350488 h 450040"/>
                  <a:gd name="connsiteX20" fmla="*/ 263793 w 466379"/>
                  <a:gd name="connsiteY20" fmla="*/ 350488 h 450040"/>
                  <a:gd name="connsiteX21" fmla="*/ 283488 w 466379"/>
                  <a:gd name="connsiteY21" fmla="*/ 330736 h 450040"/>
                  <a:gd name="connsiteX22" fmla="*/ 283488 w 466379"/>
                  <a:gd name="connsiteY22" fmla="*/ 242982 h 450040"/>
                  <a:gd name="connsiteX23" fmla="*/ 269363 w 466379"/>
                  <a:gd name="connsiteY23" fmla="*/ 242982 h 450040"/>
                  <a:gd name="connsiteX24" fmla="*/ 269363 w 466379"/>
                  <a:gd name="connsiteY24" fmla="*/ 330736 h 450040"/>
                  <a:gd name="connsiteX25" fmla="*/ 263727 w 466379"/>
                  <a:gd name="connsiteY25" fmla="*/ 336370 h 450040"/>
                  <a:gd name="connsiteX26" fmla="*/ 151393 w 466379"/>
                  <a:gd name="connsiteY26" fmla="*/ 336370 h 450040"/>
                  <a:gd name="connsiteX27" fmla="*/ 70424 w 466379"/>
                  <a:gd name="connsiteY27" fmla="*/ 399402 h 450040"/>
                  <a:gd name="connsiteX28" fmla="*/ 70424 w 466379"/>
                  <a:gd name="connsiteY28" fmla="*/ 336370 h 450040"/>
                  <a:gd name="connsiteX29" fmla="*/ 19761 w 466379"/>
                  <a:gd name="connsiteY29" fmla="*/ 336370 h 450040"/>
                  <a:gd name="connsiteX30" fmla="*/ 14125 w 466379"/>
                  <a:gd name="connsiteY30" fmla="*/ 330736 h 450040"/>
                  <a:gd name="connsiteX31" fmla="*/ 14125 w 466379"/>
                  <a:gd name="connsiteY31" fmla="*/ 136669 h 450040"/>
                  <a:gd name="connsiteX32" fmla="*/ 19761 w 466379"/>
                  <a:gd name="connsiteY32" fmla="*/ 131035 h 450040"/>
                  <a:gd name="connsiteX33" fmla="*/ 173740 w 466379"/>
                  <a:gd name="connsiteY33" fmla="*/ 131035 h 450040"/>
                  <a:gd name="connsiteX34" fmla="*/ 173740 w 466379"/>
                  <a:gd name="connsiteY34" fmla="*/ 116918 h 450040"/>
                  <a:gd name="connsiteX35" fmla="*/ 19761 w 466379"/>
                  <a:gd name="connsiteY35" fmla="*/ 116918 h 450040"/>
                  <a:gd name="connsiteX36" fmla="*/ 0 w 466379"/>
                  <a:gd name="connsiteY36" fmla="*/ 136603 h 450040"/>
                  <a:gd name="connsiteX37" fmla="*/ 0 w 466379"/>
                  <a:gd name="connsiteY37" fmla="*/ 330670 h 450040"/>
                  <a:gd name="connsiteX38" fmla="*/ 19761 w 466379"/>
                  <a:gd name="connsiteY38" fmla="*/ 350422 h 450040"/>
                  <a:gd name="connsiteX39" fmla="*/ 56366 w 466379"/>
                  <a:gd name="connsiteY39" fmla="*/ 350422 h 450040"/>
                  <a:gd name="connsiteX40" fmla="*/ 56366 w 466379"/>
                  <a:gd name="connsiteY40" fmla="*/ 403313 h 450040"/>
                  <a:gd name="connsiteX41" fmla="*/ 63196 w 466379"/>
                  <a:gd name="connsiteY41" fmla="*/ 414249 h 450040"/>
                  <a:gd name="connsiteX42" fmla="*/ 68568 w 466379"/>
                  <a:gd name="connsiteY42" fmla="*/ 415508 h 450040"/>
                  <a:gd name="connsiteX43" fmla="*/ 75995 w 466379"/>
                  <a:gd name="connsiteY43" fmla="*/ 412924 h 450040"/>
                  <a:gd name="connsiteX44" fmla="*/ 156233 w 466379"/>
                  <a:gd name="connsiteY44" fmla="*/ 350488 h 450040"/>
                  <a:gd name="connsiteX45" fmla="*/ 157294 w 466379"/>
                  <a:gd name="connsiteY45" fmla="*/ 350488 h 450040"/>
                  <a:gd name="connsiteX46" fmla="*/ 157294 w 466379"/>
                  <a:gd name="connsiteY46" fmla="*/ 365202 h 450040"/>
                  <a:gd name="connsiteX47" fmla="*/ 176989 w 466379"/>
                  <a:gd name="connsiteY47" fmla="*/ 384953 h 450040"/>
                  <a:gd name="connsiteX48" fmla="*/ 284549 w 466379"/>
                  <a:gd name="connsiteY48" fmla="*/ 384953 h 450040"/>
                  <a:gd name="connsiteX49" fmla="*/ 364788 w 466379"/>
                  <a:gd name="connsiteY49" fmla="*/ 447455 h 450040"/>
                  <a:gd name="connsiteX50" fmla="*/ 372215 w 466379"/>
                  <a:gd name="connsiteY50" fmla="*/ 450040 h 450040"/>
                  <a:gd name="connsiteX51" fmla="*/ 377586 w 466379"/>
                  <a:gd name="connsiteY51" fmla="*/ 448781 h 450040"/>
                  <a:gd name="connsiteX52" fmla="*/ 384416 w 466379"/>
                  <a:gd name="connsiteY52" fmla="*/ 437845 h 450040"/>
                  <a:gd name="connsiteX53" fmla="*/ 384416 w 466379"/>
                  <a:gd name="connsiteY53" fmla="*/ 384953 h 450040"/>
                  <a:gd name="connsiteX54" fmla="*/ 421021 w 466379"/>
                  <a:gd name="connsiteY54" fmla="*/ 384953 h 450040"/>
                  <a:gd name="connsiteX55" fmla="*/ 440782 w 466379"/>
                  <a:gd name="connsiteY55" fmla="*/ 365202 h 450040"/>
                  <a:gd name="connsiteX56" fmla="*/ 440782 w 466379"/>
                  <a:gd name="connsiteY56" fmla="*/ 233504 h 450040"/>
                  <a:gd name="connsiteX57" fmla="*/ 446618 w 466379"/>
                  <a:gd name="connsiteY57" fmla="*/ 233504 h 450040"/>
                  <a:gd name="connsiteX58" fmla="*/ 466379 w 466379"/>
                  <a:gd name="connsiteY58" fmla="*/ 213753 h 450040"/>
                  <a:gd name="connsiteX59" fmla="*/ 466379 w 466379"/>
                  <a:gd name="connsiteY59" fmla="*/ 19751 h 450040"/>
                  <a:gd name="connsiteX60" fmla="*/ 446684 w 466379"/>
                  <a:gd name="connsiteY60" fmla="*/ 0 h 450040"/>
                  <a:gd name="connsiteX61" fmla="*/ 452321 w 466379"/>
                  <a:gd name="connsiteY61" fmla="*/ 213753 h 450040"/>
                  <a:gd name="connsiteX62" fmla="*/ 446684 w 466379"/>
                  <a:gd name="connsiteY62" fmla="*/ 219386 h 450040"/>
                  <a:gd name="connsiteX63" fmla="*/ 396021 w 466379"/>
                  <a:gd name="connsiteY63" fmla="*/ 219386 h 450040"/>
                  <a:gd name="connsiteX64" fmla="*/ 396021 w 466379"/>
                  <a:gd name="connsiteY64" fmla="*/ 282418 h 450040"/>
                  <a:gd name="connsiteX65" fmla="*/ 315053 w 466379"/>
                  <a:gd name="connsiteY65" fmla="*/ 219386 h 450040"/>
                  <a:gd name="connsiteX66" fmla="*/ 202653 w 466379"/>
                  <a:gd name="connsiteY66" fmla="*/ 219386 h 450040"/>
                  <a:gd name="connsiteX67" fmla="*/ 197016 w 466379"/>
                  <a:gd name="connsiteY67" fmla="*/ 213753 h 450040"/>
                  <a:gd name="connsiteX68" fmla="*/ 197016 w 466379"/>
                  <a:gd name="connsiteY68" fmla="*/ 19751 h 450040"/>
                  <a:gd name="connsiteX69" fmla="*/ 202653 w 466379"/>
                  <a:gd name="connsiteY69" fmla="*/ 14118 h 450040"/>
                  <a:gd name="connsiteX70" fmla="*/ 446684 w 466379"/>
                  <a:gd name="connsiteY70" fmla="*/ 14118 h 450040"/>
                  <a:gd name="connsiteX71" fmla="*/ 452321 w 466379"/>
                  <a:gd name="connsiteY71" fmla="*/ 19751 h 450040"/>
                  <a:gd name="connsiteX72" fmla="*/ 452321 w 466379"/>
                  <a:gd name="connsiteY72" fmla="*/ 213753 h 45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466379" h="450040">
                    <a:moveTo>
                      <a:pt x="446684" y="0"/>
                    </a:moveTo>
                    <a:lnTo>
                      <a:pt x="202653" y="0"/>
                    </a:lnTo>
                    <a:cubicBezTo>
                      <a:pt x="191777" y="0"/>
                      <a:pt x="182958" y="8815"/>
                      <a:pt x="182958" y="19751"/>
                    </a:cubicBezTo>
                    <a:lnTo>
                      <a:pt x="182958" y="213753"/>
                    </a:lnTo>
                    <a:cubicBezTo>
                      <a:pt x="182958" y="224622"/>
                      <a:pt x="191777" y="233504"/>
                      <a:pt x="202653" y="233504"/>
                    </a:cubicBezTo>
                    <a:lnTo>
                      <a:pt x="310212" y="233504"/>
                    </a:lnTo>
                    <a:lnTo>
                      <a:pt x="390451" y="296006"/>
                    </a:lnTo>
                    <a:cubicBezTo>
                      <a:pt x="392639" y="297729"/>
                      <a:pt x="395292" y="298591"/>
                      <a:pt x="397878" y="298591"/>
                    </a:cubicBezTo>
                    <a:cubicBezTo>
                      <a:pt x="399668" y="298591"/>
                      <a:pt x="401525" y="298193"/>
                      <a:pt x="403249" y="297332"/>
                    </a:cubicBezTo>
                    <a:cubicBezTo>
                      <a:pt x="407427" y="295277"/>
                      <a:pt x="410080" y="291101"/>
                      <a:pt x="410080" y="286395"/>
                    </a:cubicBezTo>
                    <a:lnTo>
                      <a:pt x="410080" y="233504"/>
                    </a:lnTo>
                    <a:lnTo>
                      <a:pt x="426724" y="233504"/>
                    </a:lnTo>
                    <a:lnTo>
                      <a:pt x="426724" y="365202"/>
                    </a:lnTo>
                    <a:cubicBezTo>
                      <a:pt x="426724" y="368317"/>
                      <a:pt x="424204" y="370836"/>
                      <a:pt x="421087" y="370836"/>
                    </a:cubicBezTo>
                    <a:lnTo>
                      <a:pt x="370424" y="370836"/>
                    </a:lnTo>
                    <a:lnTo>
                      <a:pt x="370424" y="433868"/>
                    </a:lnTo>
                    <a:lnTo>
                      <a:pt x="289456" y="370836"/>
                    </a:lnTo>
                    <a:lnTo>
                      <a:pt x="177056" y="370836"/>
                    </a:lnTo>
                    <a:cubicBezTo>
                      <a:pt x="173939" y="370836"/>
                      <a:pt x="171419" y="368317"/>
                      <a:pt x="171419" y="365202"/>
                    </a:cubicBezTo>
                    <a:lnTo>
                      <a:pt x="171419" y="350488"/>
                    </a:lnTo>
                    <a:lnTo>
                      <a:pt x="263793" y="350488"/>
                    </a:lnTo>
                    <a:cubicBezTo>
                      <a:pt x="274668" y="350488"/>
                      <a:pt x="283488" y="341673"/>
                      <a:pt x="283488" y="330736"/>
                    </a:cubicBezTo>
                    <a:lnTo>
                      <a:pt x="283488" y="242982"/>
                    </a:lnTo>
                    <a:lnTo>
                      <a:pt x="269363" y="242982"/>
                    </a:lnTo>
                    <a:lnTo>
                      <a:pt x="269363" y="330736"/>
                    </a:lnTo>
                    <a:cubicBezTo>
                      <a:pt x="269363" y="333852"/>
                      <a:pt x="266843" y="336370"/>
                      <a:pt x="263727" y="336370"/>
                    </a:cubicBezTo>
                    <a:lnTo>
                      <a:pt x="151393" y="336370"/>
                    </a:lnTo>
                    <a:lnTo>
                      <a:pt x="70424" y="399402"/>
                    </a:lnTo>
                    <a:lnTo>
                      <a:pt x="70424" y="336370"/>
                    </a:lnTo>
                    <a:lnTo>
                      <a:pt x="19761" y="336370"/>
                    </a:lnTo>
                    <a:cubicBezTo>
                      <a:pt x="16645" y="336370"/>
                      <a:pt x="14125" y="333852"/>
                      <a:pt x="14125" y="330736"/>
                    </a:cubicBezTo>
                    <a:lnTo>
                      <a:pt x="14125" y="136669"/>
                    </a:lnTo>
                    <a:cubicBezTo>
                      <a:pt x="14125" y="133554"/>
                      <a:pt x="16645" y="131035"/>
                      <a:pt x="19761" y="131035"/>
                    </a:cubicBezTo>
                    <a:lnTo>
                      <a:pt x="173740" y="131035"/>
                    </a:lnTo>
                    <a:lnTo>
                      <a:pt x="173740" y="116918"/>
                    </a:lnTo>
                    <a:lnTo>
                      <a:pt x="19761" y="116918"/>
                    </a:lnTo>
                    <a:cubicBezTo>
                      <a:pt x="8886" y="116918"/>
                      <a:pt x="0" y="125733"/>
                      <a:pt x="0" y="136603"/>
                    </a:cubicBezTo>
                    <a:lnTo>
                      <a:pt x="0" y="330670"/>
                    </a:lnTo>
                    <a:cubicBezTo>
                      <a:pt x="0" y="341540"/>
                      <a:pt x="8820" y="350422"/>
                      <a:pt x="19761" y="350422"/>
                    </a:cubicBezTo>
                    <a:lnTo>
                      <a:pt x="56366" y="350422"/>
                    </a:lnTo>
                    <a:lnTo>
                      <a:pt x="56366" y="403313"/>
                    </a:lnTo>
                    <a:cubicBezTo>
                      <a:pt x="56366" y="408019"/>
                      <a:pt x="58952" y="412194"/>
                      <a:pt x="63196" y="414249"/>
                    </a:cubicBezTo>
                    <a:cubicBezTo>
                      <a:pt x="64920" y="415111"/>
                      <a:pt x="66777" y="415508"/>
                      <a:pt x="68568" y="415508"/>
                    </a:cubicBezTo>
                    <a:cubicBezTo>
                      <a:pt x="71220" y="415508"/>
                      <a:pt x="73806" y="414647"/>
                      <a:pt x="75995" y="412924"/>
                    </a:cubicBezTo>
                    <a:lnTo>
                      <a:pt x="156233" y="350488"/>
                    </a:lnTo>
                    <a:lnTo>
                      <a:pt x="157294" y="350488"/>
                    </a:lnTo>
                    <a:lnTo>
                      <a:pt x="157294" y="365202"/>
                    </a:lnTo>
                    <a:cubicBezTo>
                      <a:pt x="157294" y="376072"/>
                      <a:pt x="166114" y="384953"/>
                      <a:pt x="176989" y="384953"/>
                    </a:cubicBezTo>
                    <a:lnTo>
                      <a:pt x="284549" y="384953"/>
                    </a:lnTo>
                    <a:lnTo>
                      <a:pt x="364788" y="447455"/>
                    </a:lnTo>
                    <a:cubicBezTo>
                      <a:pt x="366976" y="449179"/>
                      <a:pt x="369629" y="450040"/>
                      <a:pt x="372215" y="450040"/>
                    </a:cubicBezTo>
                    <a:cubicBezTo>
                      <a:pt x="374005" y="450040"/>
                      <a:pt x="375862" y="449642"/>
                      <a:pt x="377586" y="448781"/>
                    </a:cubicBezTo>
                    <a:cubicBezTo>
                      <a:pt x="381764" y="446726"/>
                      <a:pt x="384416" y="442551"/>
                      <a:pt x="384416" y="437845"/>
                    </a:cubicBezTo>
                    <a:lnTo>
                      <a:pt x="384416" y="384953"/>
                    </a:lnTo>
                    <a:lnTo>
                      <a:pt x="421021" y="384953"/>
                    </a:lnTo>
                    <a:cubicBezTo>
                      <a:pt x="431896" y="384953"/>
                      <a:pt x="440782" y="376138"/>
                      <a:pt x="440782" y="365202"/>
                    </a:cubicBezTo>
                    <a:lnTo>
                      <a:pt x="440782" y="233504"/>
                    </a:lnTo>
                    <a:lnTo>
                      <a:pt x="446618" y="233504"/>
                    </a:lnTo>
                    <a:cubicBezTo>
                      <a:pt x="457493" y="233504"/>
                      <a:pt x="466379" y="224689"/>
                      <a:pt x="466379" y="213753"/>
                    </a:cubicBezTo>
                    <a:lnTo>
                      <a:pt x="466379" y="19751"/>
                    </a:lnTo>
                    <a:cubicBezTo>
                      <a:pt x="466445" y="8882"/>
                      <a:pt x="457626" y="0"/>
                      <a:pt x="446684" y="0"/>
                    </a:cubicBezTo>
                    <a:close/>
                    <a:moveTo>
                      <a:pt x="452321" y="213753"/>
                    </a:moveTo>
                    <a:cubicBezTo>
                      <a:pt x="452321" y="216868"/>
                      <a:pt x="449801" y="219386"/>
                      <a:pt x="446684" y="219386"/>
                    </a:cubicBezTo>
                    <a:lnTo>
                      <a:pt x="396021" y="219386"/>
                    </a:lnTo>
                    <a:lnTo>
                      <a:pt x="396021" y="282418"/>
                    </a:lnTo>
                    <a:lnTo>
                      <a:pt x="315053" y="219386"/>
                    </a:lnTo>
                    <a:lnTo>
                      <a:pt x="202653" y="219386"/>
                    </a:lnTo>
                    <a:cubicBezTo>
                      <a:pt x="199536" y="219386"/>
                      <a:pt x="197016" y="216868"/>
                      <a:pt x="197016" y="213753"/>
                    </a:cubicBezTo>
                    <a:lnTo>
                      <a:pt x="197016" y="19751"/>
                    </a:lnTo>
                    <a:cubicBezTo>
                      <a:pt x="197016" y="16636"/>
                      <a:pt x="199536" y="14118"/>
                      <a:pt x="202653" y="14118"/>
                    </a:cubicBezTo>
                    <a:lnTo>
                      <a:pt x="446684" y="14118"/>
                    </a:lnTo>
                    <a:cubicBezTo>
                      <a:pt x="449801" y="14118"/>
                      <a:pt x="452321" y="16636"/>
                      <a:pt x="452321" y="19751"/>
                    </a:cubicBezTo>
                    <a:lnTo>
                      <a:pt x="452321" y="21375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9" name="Forma libre 278">
                <a:extLst>
                  <a:ext uri="{FF2B5EF4-FFF2-40B4-BE49-F238E27FC236}">
                    <a16:creationId xmlns:a16="http://schemas.microsoft.com/office/drawing/2014/main" id="{320CDAEC-F3D7-9143-BAFE-2FF6B1DDF6D6}"/>
                  </a:ext>
                </a:extLst>
              </p:cNvPr>
              <p:cNvSpPr/>
              <p:nvPr/>
            </p:nvSpPr>
            <p:spPr>
              <a:xfrm>
                <a:off x="1155319" y="2916207"/>
                <a:ext cx="85628" cy="113344"/>
              </a:xfrm>
              <a:custGeom>
                <a:avLst/>
                <a:gdLst>
                  <a:gd name="connsiteX0" fmla="*/ 43465 w 85628"/>
                  <a:gd name="connsiteY0" fmla="*/ 6 h 113344"/>
                  <a:gd name="connsiteX1" fmla="*/ 36834 w 85628"/>
                  <a:gd name="connsiteY1" fmla="*/ 4646 h 113344"/>
                  <a:gd name="connsiteX2" fmla="*/ 428 w 85628"/>
                  <a:gd name="connsiteY2" fmla="*/ 103867 h 113344"/>
                  <a:gd name="connsiteX3" fmla="*/ 4606 w 85628"/>
                  <a:gd name="connsiteY3" fmla="*/ 112881 h 113344"/>
                  <a:gd name="connsiteX4" fmla="*/ 7059 w 85628"/>
                  <a:gd name="connsiteY4" fmla="*/ 113345 h 113344"/>
                  <a:gd name="connsiteX5" fmla="*/ 13691 w 85628"/>
                  <a:gd name="connsiteY5" fmla="*/ 108705 h 113344"/>
                  <a:gd name="connsiteX6" fmla="*/ 23837 w 85628"/>
                  <a:gd name="connsiteY6" fmla="*/ 81066 h 113344"/>
                  <a:gd name="connsiteX7" fmla="*/ 62033 w 85628"/>
                  <a:gd name="connsiteY7" fmla="*/ 81066 h 113344"/>
                  <a:gd name="connsiteX8" fmla="*/ 62165 w 85628"/>
                  <a:gd name="connsiteY8" fmla="*/ 81066 h 113344"/>
                  <a:gd name="connsiteX9" fmla="*/ 71913 w 85628"/>
                  <a:gd name="connsiteY9" fmla="*/ 108639 h 113344"/>
                  <a:gd name="connsiteX10" fmla="*/ 80932 w 85628"/>
                  <a:gd name="connsiteY10" fmla="*/ 112947 h 113344"/>
                  <a:gd name="connsiteX11" fmla="*/ 85242 w 85628"/>
                  <a:gd name="connsiteY11" fmla="*/ 103933 h 113344"/>
                  <a:gd name="connsiteX12" fmla="*/ 50229 w 85628"/>
                  <a:gd name="connsiteY12" fmla="*/ 4712 h 113344"/>
                  <a:gd name="connsiteX13" fmla="*/ 43465 w 85628"/>
                  <a:gd name="connsiteY13" fmla="*/ 6 h 113344"/>
                  <a:gd name="connsiteX14" fmla="*/ 28943 w 85628"/>
                  <a:gd name="connsiteY14" fmla="*/ 66949 h 113344"/>
                  <a:gd name="connsiteX15" fmla="*/ 43266 w 85628"/>
                  <a:gd name="connsiteY15" fmla="*/ 27844 h 113344"/>
                  <a:gd name="connsiteX16" fmla="*/ 57059 w 85628"/>
                  <a:gd name="connsiteY16" fmla="*/ 66949 h 113344"/>
                  <a:gd name="connsiteX17" fmla="*/ 28943 w 85628"/>
                  <a:gd name="connsiteY17" fmla="*/ 66949 h 11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28" h="113344">
                    <a:moveTo>
                      <a:pt x="43465" y="6"/>
                    </a:moveTo>
                    <a:cubicBezTo>
                      <a:pt x="40614" y="-126"/>
                      <a:pt x="37829" y="1862"/>
                      <a:pt x="36834" y="4646"/>
                    </a:cubicBezTo>
                    <a:lnTo>
                      <a:pt x="428" y="103867"/>
                    </a:lnTo>
                    <a:cubicBezTo>
                      <a:pt x="-898" y="107512"/>
                      <a:pt x="959" y="111555"/>
                      <a:pt x="4606" y="112881"/>
                    </a:cubicBezTo>
                    <a:cubicBezTo>
                      <a:pt x="5401" y="113146"/>
                      <a:pt x="6197" y="113345"/>
                      <a:pt x="7059" y="113345"/>
                    </a:cubicBezTo>
                    <a:cubicBezTo>
                      <a:pt x="9911" y="113345"/>
                      <a:pt x="12630" y="111555"/>
                      <a:pt x="13691" y="108705"/>
                    </a:cubicBezTo>
                    <a:lnTo>
                      <a:pt x="23837" y="81066"/>
                    </a:lnTo>
                    <a:lnTo>
                      <a:pt x="62033" y="81066"/>
                    </a:lnTo>
                    <a:cubicBezTo>
                      <a:pt x="62099" y="81066"/>
                      <a:pt x="62099" y="81066"/>
                      <a:pt x="62165" y="81066"/>
                    </a:cubicBezTo>
                    <a:lnTo>
                      <a:pt x="71913" y="108639"/>
                    </a:lnTo>
                    <a:cubicBezTo>
                      <a:pt x="73173" y="112284"/>
                      <a:pt x="77285" y="114140"/>
                      <a:pt x="80932" y="112947"/>
                    </a:cubicBezTo>
                    <a:cubicBezTo>
                      <a:pt x="84579" y="111622"/>
                      <a:pt x="86502" y="107645"/>
                      <a:pt x="85242" y="103933"/>
                    </a:cubicBezTo>
                    <a:lnTo>
                      <a:pt x="50229" y="4712"/>
                    </a:lnTo>
                    <a:cubicBezTo>
                      <a:pt x="49035" y="1928"/>
                      <a:pt x="46449" y="6"/>
                      <a:pt x="43465" y="6"/>
                    </a:cubicBezTo>
                    <a:close/>
                    <a:moveTo>
                      <a:pt x="28943" y="66949"/>
                    </a:moveTo>
                    <a:lnTo>
                      <a:pt x="43266" y="27844"/>
                    </a:lnTo>
                    <a:lnTo>
                      <a:pt x="57059" y="66949"/>
                    </a:lnTo>
                    <a:lnTo>
                      <a:pt x="28943" y="66949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0" name="Forma libre 279">
                <a:extLst>
                  <a:ext uri="{FF2B5EF4-FFF2-40B4-BE49-F238E27FC236}">
                    <a16:creationId xmlns:a16="http://schemas.microsoft.com/office/drawing/2014/main" id="{9EA0C1FF-3E36-9146-B05D-C3267F12D2C5}"/>
                  </a:ext>
                </a:extLst>
              </p:cNvPr>
              <p:cNvSpPr/>
              <p:nvPr/>
            </p:nvSpPr>
            <p:spPr>
              <a:xfrm>
                <a:off x="1325773" y="2795318"/>
                <a:ext cx="107294" cy="123015"/>
              </a:xfrm>
              <a:custGeom>
                <a:avLst/>
                <a:gdLst>
                  <a:gd name="connsiteX0" fmla="*/ 100265 w 107294"/>
                  <a:gd name="connsiteY0" fmla="*/ 16570 h 123015"/>
                  <a:gd name="connsiteX1" fmla="*/ 60676 w 107294"/>
                  <a:gd name="connsiteY1" fmla="*/ 16570 h 123015"/>
                  <a:gd name="connsiteX2" fmla="*/ 60676 w 107294"/>
                  <a:gd name="connsiteY2" fmla="*/ 7026 h 123015"/>
                  <a:gd name="connsiteX3" fmla="*/ 53647 w 107294"/>
                  <a:gd name="connsiteY3" fmla="*/ 0 h 123015"/>
                  <a:gd name="connsiteX4" fmla="*/ 46618 w 107294"/>
                  <a:gd name="connsiteY4" fmla="*/ 7026 h 123015"/>
                  <a:gd name="connsiteX5" fmla="*/ 46618 w 107294"/>
                  <a:gd name="connsiteY5" fmla="*/ 16570 h 123015"/>
                  <a:gd name="connsiteX6" fmla="*/ 7029 w 107294"/>
                  <a:gd name="connsiteY6" fmla="*/ 16570 h 123015"/>
                  <a:gd name="connsiteX7" fmla="*/ 0 w 107294"/>
                  <a:gd name="connsiteY7" fmla="*/ 23596 h 123015"/>
                  <a:gd name="connsiteX8" fmla="*/ 7029 w 107294"/>
                  <a:gd name="connsiteY8" fmla="*/ 30621 h 123015"/>
                  <a:gd name="connsiteX9" fmla="*/ 70557 w 107294"/>
                  <a:gd name="connsiteY9" fmla="*/ 30621 h 123015"/>
                  <a:gd name="connsiteX10" fmla="*/ 55836 w 107294"/>
                  <a:gd name="connsiteY10" fmla="*/ 70853 h 123015"/>
                  <a:gd name="connsiteX11" fmla="*/ 43236 w 107294"/>
                  <a:gd name="connsiteY11" fmla="*/ 49312 h 123015"/>
                  <a:gd name="connsiteX12" fmla="*/ 34217 w 107294"/>
                  <a:gd name="connsiteY12" fmla="*/ 45137 h 123015"/>
                  <a:gd name="connsiteX13" fmla="*/ 30040 w 107294"/>
                  <a:gd name="connsiteY13" fmla="*/ 54151 h 123015"/>
                  <a:gd name="connsiteX14" fmla="*/ 46220 w 107294"/>
                  <a:gd name="connsiteY14" fmla="*/ 81591 h 123015"/>
                  <a:gd name="connsiteX15" fmla="*/ 4045 w 107294"/>
                  <a:gd name="connsiteY15" fmla="*/ 109561 h 123015"/>
                  <a:gd name="connsiteX16" fmla="*/ 729 w 107294"/>
                  <a:gd name="connsiteY16" fmla="*/ 118972 h 123015"/>
                  <a:gd name="connsiteX17" fmla="*/ 7095 w 107294"/>
                  <a:gd name="connsiteY17" fmla="*/ 123015 h 123015"/>
                  <a:gd name="connsiteX18" fmla="*/ 10146 w 107294"/>
                  <a:gd name="connsiteY18" fmla="*/ 122353 h 123015"/>
                  <a:gd name="connsiteX19" fmla="*/ 55438 w 107294"/>
                  <a:gd name="connsiteY19" fmla="*/ 92262 h 123015"/>
                  <a:gd name="connsiteX20" fmla="*/ 94562 w 107294"/>
                  <a:gd name="connsiteY20" fmla="*/ 120232 h 123015"/>
                  <a:gd name="connsiteX21" fmla="*/ 97546 w 107294"/>
                  <a:gd name="connsiteY21" fmla="*/ 120894 h 123015"/>
                  <a:gd name="connsiteX22" fmla="*/ 103912 w 107294"/>
                  <a:gd name="connsiteY22" fmla="*/ 116851 h 123015"/>
                  <a:gd name="connsiteX23" fmla="*/ 100530 w 107294"/>
                  <a:gd name="connsiteY23" fmla="*/ 107506 h 123015"/>
                  <a:gd name="connsiteX24" fmla="*/ 65119 w 107294"/>
                  <a:gd name="connsiteY24" fmla="*/ 81988 h 123015"/>
                  <a:gd name="connsiteX25" fmla="*/ 84549 w 107294"/>
                  <a:gd name="connsiteY25" fmla="*/ 30820 h 123015"/>
                  <a:gd name="connsiteX26" fmla="*/ 100265 w 107294"/>
                  <a:gd name="connsiteY26" fmla="*/ 30820 h 123015"/>
                  <a:gd name="connsiteX27" fmla="*/ 107294 w 107294"/>
                  <a:gd name="connsiteY27" fmla="*/ 23795 h 123015"/>
                  <a:gd name="connsiteX28" fmla="*/ 100265 w 107294"/>
                  <a:gd name="connsiteY28" fmla="*/ 16570 h 12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7294" h="123015">
                    <a:moveTo>
                      <a:pt x="100265" y="16570"/>
                    </a:moveTo>
                    <a:lnTo>
                      <a:pt x="60676" y="16570"/>
                    </a:lnTo>
                    <a:lnTo>
                      <a:pt x="60676" y="7026"/>
                    </a:lnTo>
                    <a:cubicBezTo>
                      <a:pt x="60676" y="3115"/>
                      <a:pt x="57493" y="0"/>
                      <a:pt x="53647" y="0"/>
                    </a:cubicBezTo>
                    <a:cubicBezTo>
                      <a:pt x="49735" y="0"/>
                      <a:pt x="46618" y="3182"/>
                      <a:pt x="46618" y="7026"/>
                    </a:cubicBezTo>
                    <a:lnTo>
                      <a:pt x="46618" y="16570"/>
                    </a:lnTo>
                    <a:lnTo>
                      <a:pt x="7029" y="16570"/>
                    </a:lnTo>
                    <a:cubicBezTo>
                      <a:pt x="3117" y="16570"/>
                      <a:pt x="0" y="19751"/>
                      <a:pt x="0" y="23596"/>
                    </a:cubicBezTo>
                    <a:cubicBezTo>
                      <a:pt x="0" y="27506"/>
                      <a:pt x="3183" y="30621"/>
                      <a:pt x="7029" y="30621"/>
                    </a:cubicBezTo>
                    <a:lnTo>
                      <a:pt x="70557" y="30621"/>
                    </a:lnTo>
                    <a:cubicBezTo>
                      <a:pt x="70889" y="38376"/>
                      <a:pt x="69164" y="53620"/>
                      <a:pt x="55836" y="70853"/>
                    </a:cubicBezTo>
                    <a:cubicBezTo>
                      <a:pt x="46950" y="58923"/>
                      <a:pt x="43302" y="49511"/>
                      <a:pt x="43236" y="49312"/>
                    </a:cubicBezTo>
                    <a:cubicBezTo>
                      <a:pt x="41910" y="45667"/>
                      <a:pt x="37798" y="43811"/>
                      <a:pt x="34217" y="45137"/>
                    </a:cubicBezTo>
                    <a:cubicBezTo>
                      <a:pt x="30570" y="46462"/>
                      <a:pt x="28713" y="50505"/>
                      <a:pt x="30040" y="54151"/>
                    </a:cubicBezTo>
                    <a:cubicBezTo>
                      <a:pt x="30371" y="55079"/>
                      <a:pt x="34947" y="67075"/>
                      <a:pt x="46220" y="81591"/>
                    </a:cubicBezTo>
                    <a:cubicBezTo>
                      <a:pt x="36472" y="90936"/>
                      <a:pt x="22878" y="100547"/>
                      <a:pt x="4045" y="109561"/>
                    </a:cubicBezTo>
                    <a:cubicBezTo>
                      <a:pt x="530" y="111218"/>
                      <a:pt x="-928" y="115460"/>
                      <a:pt x="729" y="118972"/>
                    </a:cubicBezTo>
                    <a:cubicBezTo>
                      <a:pt x="1923" y="121491"/>
                      <a:pt x="4443" y="123015"/>
                      <a:pt x="7095" y="123015"/>
                    </a:cubicBezTo>
                    <a:cubicBezTo>
                      <a:pt x="8090" y="123015"/>
                      <a:pt x="9151" y="122817"/>
                      <a:pt x="10146" y="122353"/>
                    </a:cubicBezTo>
                    <a:cubicBezTo>
                      <a:pt x="30106" y="112808"/>
                      <a:pt x="44629" y="102535"/>
                      <a:pt x="55438" y="92262"/>
                    </a:cubicBezTo>
                    <a:cubicBezTo>
                      <a:pt x="65053" y="102204"/>
                      <a:pt x="77851" y="112411"/>
                      <a:pt x="94562" y="120232"/>
                    </a:cubicBezTo>
                    <a:cubicBezTo>
                      <a:pt x="95557" y="120696"/>
                      <a:pt x="96552" y="120894"/>
                      <a:pt x="97546" y="120894"/>
                    </a:cubicBezTo>
                    <a:cubicBezTo>
                      <a:pt x="100199" y="120894"/>
                      <a:pt x="102719" y="119370"/>
                      <a:pt x="103912" y="116851"/>
                    </a:cubicBezTo>
                    <a:cubicBezTo>
                      <a:pt x="105570" y="113339"/>
                      <a:pt x="104045" y="109163"/>
                      <a:pt x="100530" y="107506"/>
                    </a:cubicBezTo>
                    <a:cubicBezTo>
                      <a:pt x="85345" y="100348"/>
                      <a:pt x="73806" y="91069"/>
                      <a:pt x="65119" y="81988"/>
                    </a:cubicBezTo>
                    <a:cubicBezTo>
                      <a:pt x="82361" y="61044"/>
                      <a:pt x="84881" y="41624"/>
                      <a:pt x="84549" y="30820"/>
                    </a:cubicBezTo>
                    <a:lnTo>
                      <a:pt x="100265" y="30820"/>
                    </a:lnTo>
                    <a:cubicBezTo>
                      <a:pt x="104178" y="30820"/>
                      <a:pt x="107294" y="27639"/>
                      <a:pt x="107294" y="23795"/>
                    </a:cubicBezTo>
                    <a:cubicBezTo>
                      <a:pt x="107294" y="19685"/>
                      <a:pt x="104178" y="16570"/>
                      <a:pt x="100265" y="165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1" name="Forma libre 280">
                <a:extLst>
                  <a:ext uri="{FF2B5EF4-FFF2-40B4-BE49-F238E27FC236}">
                    <a16:creationId xmlns:a16="http://schemas.microsoft.com/office/drawing/2014/main" id="{159A9D21-67E6-8746-A762-B045F5911E77}"/>
                  </a:ext>
                </a:extLst>
              </p:cNvPr>
              <p:cNvSpPr/>
              <p:nvPr/>
            </p:nvSpPr>
            <p:spPr>
              <a:xfrm>
                <a:off x="1103824" y="2777820"/>
                <a:ext cx="118899" cy="69991"/>
              </a:xfrm>
              <a:custGeom>
                <a:avLst/>
                <a:gdLst>
                  <a:gd name="connsiteX0" fmla="*/ 14125 w 118899"/>
                  <a:gd name="connsiteY0" fmla="*/ 19751 h 69991"/>
                  <a:gd name="connsiteX1" fmla="*/ 19761 w 118899"/>
                  <a:gd name="connsiteY1" fmla="*/ 14118 h 69991"/>
                  <a:gd name="connsiteX2" fmla="*/ 118899 w 118899"/>
                  <a:gd name="connsiteY2" fmla="*/ 14118 h 69991"/>
                  <a:gd name="connsiteX3" fmla="*/ 118899 w 118899"/>
                  <a:gd name="connsiteY3" fmla="*/ 0 h 69991"/>
                  <a:gd name="connsiteX4" fmla="*/ 19761 w 118899"/>
                  <a:gd name="connsiteY4" fmla="*/ 0 h 69991"/>
                  <a:gd name="connsiteX5" fmla="*/ 0 w 118899"/>
                  <a:gd name="connsiteY5" fmla="*/ 19685 h 69991"/>
                  <a:gd name="connsiteX6" fmla="*/ 0 w 118899"/>
                  <a:gd name="connsiteY6" fmla="*/ 69992 h 69991"/>
                  <a:gd name="connsiteX7" fmla="*/ 14125 w 118899"/>
                  <a:gd name="connsiteY7" fmla="*/ 69992 h 69991"/>
                  <a:gd name="connsiteX8" fmla="*/ 14125 w 118899"/>
                  <a:gd name="connsiteY8" fmla="*/ 19751 h 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99" h="69991">
                    <a:moveTo>
                      <a:pt x="14125" y="19751"/>
                    </a:moveTo>
                    <a:cubicBezTo>
                      <a:pt x="14125" y="16636"/>
                      <a:pt x="16645" y="14118"/>
                      <a:pt x="19761" y="14118"/>
                    </a:cubicBezTo>
                    <a:lnTo>
                      <a:pt x="118899" y="14118"/>
                    </a:lnTo>
                    <a:lnTo>
                      <a:pt x="118899" y="0"/>
                    </a:lnTo>
                    <a:lnTo>
                      <a:pt x="19761" y="0"/>
                    </a:lnTo>
                    <a:cubicBezTo>
                      <a:pt x="8886" y="0"/>
                      <a:pt x="0" y="8815"/>
                      <a:pt x="0" y="19685"/>
                    </a:cubicBezTo>
                    <a:lnTo>
                      <a:pt x="0" y="69992"/>
                    </a:lnTo>
                    <a:lnTo>
                      <a:pt x="14125" y="69992"/>
                    </a:lnTo>
                    <a:lnTo>
                      <a:pt x="14125" y="19751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CB3A6A6E-DED6-2749-B28A-A9ED42CB5F03}"/>
              </a:ext>
            </a:extLst>
          </p:cNvPr>
          <p:cNvGrpSpPr/>
          <p:nvPr/>
        </p:nvGrpSpPr>
        <p:grpSpPr>
          <a:xfrm>
            <a:off x="5617077" y="2185531"/>
            <a:ext cx="707232" cy="706878"/>
            <a:chOff x="5792162" y="2040384"/>
            <a:chExt cx="771788" cy="771402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0F7582F-2EB9-A042-B520-B9D636AC3F8F}"/>
                </a:ext>
              </a:extLst>
            </p:cNvPr>
            <p:cNvSpPr/>
            <p:nvPr/>
          </p:nvSpPr>
          <p:spPr>
            <a:xfrm>
              <a:off x="5792162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DDF30FFC-2361-3840-A002-9E2899B6B1B2}"/>
                </a:ext>
              </a:extLst>
            </p:cNvPr>
            <p:cNvSpPr/>
            <p:nvPr/>
          </p:nvSpPr>
          <p:spPr>
            <a:xfrm>
              <a:off x="5834198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85" name="Gráfico 3">
              <a:extLst>
                <a:ext uri="{FF2B5EF4-FFF2-40B4-BE49-F238E27FC236}">
                  <a16:creationId xmlns:a16="http://schemas.microsoft.com/office/drawing/2014/main" id="{C99E30BB-A960-FC4F-9572-47EEF1218199}"/>
                </a:ext>
              </a:extLst>
            </p:cNvPr>
            <p:cNvGrpSpPr/>
            <p:nvPr/>
          </p:nvGrpSpPr>
          <p:grpSpPr>
            <a:xfrm>
              <a:off x="5949060" y="2226673"/>
              <a:ext cx="457973" cy="398811"/>
              <a:chOff x="2046839" y="2749105"/>
              <a:chExt cx="500684" cy="436005"/>
            </a:xfrm>
            <a:solidFill>
              <a:srgbClr val="FFFFFF"/>
            </a:solidFill>
          </p:grpSpPr>
          <p:sp>
            <p:nvSpPr>
              <p:cNvPr id="286" name="Forma libre 285">
                <a:extLst>
                  <a:ext uri="{FF2B5EF4-FFF2-40B4-BE49-F238E27FC236}">
                    <a16:creationId xmlns:a16="http://schemas.microsoft.com/office/drawing/2014/main" id="{7A16A1E3-91AF-5B47-9F4E-A5C61D525C0A}"/>
                  </a:ext>
                </a:extLst>
              </p:cNvPr>
              <p:cNvSpPr/>
              <p:nvPr/>
            </p:nvSpPr>
            <p:spPr>
              <a:xfrm>
                <a:off x="2247656" y="2959041"/>
                <a:ext cx="299867" cy="226069"/>
              </a:xfrm>
              <a:custGeom>
                <a:avLst/>
                <a:gdLst>
                  <a:gd name="connsiteX0" fmla="*/ 299867 w 299867"/>
                  <a:gd name="connsiteY0" fmla="*/ 149516 h 226069"/>
                  <a:gd name="connsiteX1" fmla="*/ 299867 w 299867"/>
                  <a:gd name="connsiteY1" fmla="*/ 134869 h 226069"/>
                  <a:gd name="connsiteX2" fmla="*/ 284549 w 299867"/>
                  <a:gd name="connsiteY2" fmla="*/ 134869 h 226069"/>
                  <a:gd name="connsiteX3" fmla="*/ 284549 w 299867"/>
                  <a:gd name="connsiteY3" fmla="*/ 97089 h 226069"/>
                  <a:gd name="connsiteX4" fmla="*/ 195557 w 299867"/>
                  <a:gd name="connsiteY4" fmla="*/ 1315 h 226069"/>
                  <a:gd name="connsiteX5" fmla="*/ 189257 w 299867"/>
                  <a:gd name="connsiteY5" fmla="*/ 2773 h 226069"/>
                  <a:gd name="connsiteX6" fmla="*/ 149934 w 299867"/>
                  <a:gd name="connsiteY6" fmla="*/ 34720 h 226069"/>
                  <a:gd name="connsiteX7" fmla="*/ 109217 w 299867"/>
                  <a:gd name="connsiteY7" fmla="*/ 1646 h 226069"/>
                  <a:gd name="connsiteX8" fmla="*/ 103249 w 299867"/>
                  <a:gd name="connsiteY8" fmla="*/ 122 h 226069"/>
                  <a:gd name="connsiteX9" fmla="*/ 15318 w 299867"/>
                  <a:gd name="connsiteY9" fmla="*/ 97089 h 226069"/>
                  <a:gd name="connsiteX10" fmla="*/ 15318 w 299867"/>
                  <a:gd name="connsiteY10" fmla="*/ 134869 h 226069"/>
                  <a:gd name="connsiteX11" fmla="*/ 0 w 299867"/>
                  <a:gd name="connsiteY11" fmla="*/ 134869 h 226069"/>
                  <a:gd name="connsiteX12" fmla="*/ 0 w 299867"/>
                  <a:gd name="connsiteY12" fmla="*/ 149516 h 226069"/>
                  <a:gd name="connsiteX13" fmla="*/ 45292 w 299867"/>
                  <a:gd name="connsiteY13" fmla="*/ 149516 h 226069"/>
                  <a:gd name="connsiteX14" fmla="*/ 45292 w 299867"/>
                  <a:gd name="connsiteY14" fmla="*/ 169798 h 226069"/>
                  <a:gd name="connsiteX15" fmla="*/ 29244 w 299867"/>
                  <a:gd name="connsiteY15" fmla="*/ 169798 h 226069"/>
                  <a:gd name="connsiteX16" fmla="*/ 19032 w 299867"/>
                  <a:gd name="connsiteY16" fmla="*/ 175034 h 226069"/>
                  <a:gd name="connsiteX17" fmla="*/ 18568 w 299867"/>
                  <a:gd name="connsiteY17" fmla="*/ 186766 h 226069"/>
                  <a:gd name="connsiteX18" fmla="*/ 45822 w 299867"/>
                  <a:gd name="connsiteY18" fmla="*/ 220370 h 226069"/>
                  <a:gd name="connsiteX19" fmla="*/ 57361 w 299867"/>
                  <a:gd name="connsiteY19" fmla="*/ 225937 h 226069"/>
                  <a:gd name="connsiteX20" fmla="*/ 241379 w 299867"/>
                  <a:gd name="connsiteY20" fmla="*/ 225937 h 226069"/>
                  <a:gd name="connsiteX21" fmla="*/ 242639 w 299867"/>
                  <a:gd name="connsiteY21" fmla="*/ 226003 h 226069"/>
                  <a:gd name="connsiteX22" fmla="*/ 244297 w 299867"/>
                  <a:gd name="connsiteY22" fmla="*/ 226070 h 226069"/>
                  <a:gd name="connsiteX23" fmla="*/ 255835 w 299867"/>
                  <a:gd name="connsiteY23" fmla="*/ 220303 h 226069"/>
                  <a:gd name="connsiteX24" fmla="*/ 280504 w 299867"/>
                  <a:gd name="connsiteY24" fmla="*/ 188224 h 226069"/>
                  <a:gd name="connsiteX25" fmla="*/ 281366 w 299867"/>
                  <a:gd name="connsiteY25" fmla="*/ 186766 h 226069"/>
                  <a:gd name="connsiteX26" fmla="*/ 280836 w 299867"/>
                  <a:gd name="connsiteY26" fmla="*/ 175034 h 226069"/>
                  <a:gd name="connsiteX27" fmla="*/ 270623 w 299867"/>
                  <a:gd name="connsiteY27" fmla="*/ 169798 h 226069"/>
                  <a:gd name="connsiteX28" fmla="*/ 254576 w 299867"/>
                  <a:gd name="connsiteY28" fmla="*/ 169798 h 226069"/>
                  <a:gd name="connsiteX29" fmla="*/ 254576 w 299867"/>
                  <a:gd name="connsiteY29" fmla="*/ 149516 h 226069"/>
                  <a:gd name="connsiteX30" fmla="*/ 299867 w 299867"/>
                  <a:gd name="connsiteY30" fmla="*/ 149516 h 226069"/>
                  <a:gd name="connsiteX31" fmla="*/ 29973 w 299867"/>
                  <a:gd name="connsiteY31" fmla="*/ 134869 h 226069"/>
                  <a:gd name="connsiteX32" fmla="*/ 29973 w 299867"/>
                  <a:gd name="connsiteY32" fmla="*/ 97089 h 226069"/>
                  <a:gd name="connsiteX33" fmla="*/ 102653 w 299867"/>
                  <a:gd name="connsiteY33" fmla="*/ 15167 h 226069"/>
                  <a:gd name="connsiteX34" fmla="*/ 145358 w 299867"/>
                  <a:gd name="connsiteY34" fmla="*/ 49831 h 226069"/>
                  <a:gd name="connsiteX35" fmla="*/ 154576 w 299867"/>
                  <a:gd name="connsiteY35" fmla="*/ 49831 h 226069"/>
                  <a:gd name="connsiteX36" fmla="*/ 195690 w 299867"/>
                  <a:gd name="connsiteY36" fmla="*/ 16426 h 226069"/>
                  <a:gd name="connsiteX37" fmla="*/ 269894 w 299867"/>
                  <a:gd name="connsiteY37" fmla="*/ 97089 h 226069"/>
                  <a:gd name="connsiteX38" fmla="*/ 269894 w 299867"/>
                  <a:gd name="connsiteY38" fmla="*/ 134869 h 226069"/>
                  <a:gd name="connsiteX39" fmla="*/ 254576 w 299867"/>
                  <a:gd name="connsiteY39" fmla="*/ 134869 h 226069"/>
                  <a:gd name="connsiteX40" fmla="*/ 254576 w 299867"/>
                  <a:gd name="connsiteY40" fmla="*/ 85092 h 226069"/>
                  <a:gd name="connsiteX41" fmla="*/ 247281 w 299867"/>
                  <a:gd name="connsiteY41" fmla="*/ 77802 h 226069"/>
                  <a:gd name="connsiteX42" fmla="*/ 52653 w 299867"/>
                  <a:gd name="connsiteY42" fmla="*/ 77802 h 226069"/>
                  <a:gd name="connsiteX43" fmla="*/ 45358 w 299867"/>
                  <a:gd name="connsiteY43" fmla="*/ 85092 h 226069"/>
                  <a:gd name="connsiteX44" fmla="*/ 45358 w 299867"/>
                  <a:gd name="connsiteY44" fmla="*/ 134869 h 226069"/>
                  <a:gd name="connsiteX45" fmla="*/ 29973 w 299867"/>
                  <a:gd name="connsiteY45" fmla="*/ 134869 h 226069"/>
                  <a:gd name="connsiteX46" fmla="*/ 239920 w 299867"/>
                  <a:gd name="connsiteY46" fmla="*/ 211289 h 226069"/>
                  <a:gd name="connsiteX47" fmla="*/ 59947 w 299867"/>
                  <a:gd name="connsiteY47" fmla="*/ 211289 h 226069"/>
                  <a:gd name="connsiteX48" fmla="*/ 59947 w 299867"/>
                  <a:gd name="connsiteY48" fmla="*/ 92383 h 226069"/>
                  <a:gd name="connsiteX49" fmla="*/ 239920 w 299867"/>
                  <a:gd name="connsiteY49" fmla="*/ 92383 h 226069"/>
                  <a:gd name="connsiteX50" fmla="*/ 239920 w 299867"/>
                  <a:gd name="connsiteY50" fmla="*/ 211289 h 226069"/>
                  <a:gd name="connsiteX51" fmla="*/ 45292 w 299867"/>
                  <a:gd name="connsiteY51" fmla="*/ 184446 h 226069"/>
                  <a:gd name="connsiteX52" fmla="*/ 45292 w 299867"/>
                  <a:gd name="connsiteY52" fmla="*/ 196641 h 226069"/>
                  <a:gd name="connsiteX53" fmla="*/ 35279 w 299867"/>
                  <a:gd name="connsiteY53" fmla="*/ 184446 h 226069"/>
                  <a:gd name="connsiteX54" fmla="*/ 45292 w 299867"/>
                  <a:gd name="connsiteY54" fmla="*/ 184446 h 226069"/>
                  <a:gd name="connsiteX55" fmla="*/ 264854 w 299867"/>
                  <a:gd name="connsiteY55" fmla="*/ 184446 h 226069"/>
                  <a:gd name="connsiteX56" fmla="*/ 254576 w 299867"/>
                  <a:gd name="connsiteY56" fmla="*/ 197834 h 226069"/>
                  <a:gd name="connsiteX57" fmla="*/ 254576 w 299867"/>
                  <a:gd name="connsiteY57" fmla="*/ 184446 h 226069"/>
                  <a:gd name="connsiteX58" fmla="*/ 264854 w 299867"/>
                  <a:gd name="connsiteY58" fmla="*/ 184446 h 22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9867" h="226069">
                    <a:moveTo>
                      <a:pt x="299867" y="149516"/>
                    </a:moveTo>
                    <a:lnTo>
                      <a:pt x="299867" y="134869"/>
                    </a:lnTo>
                    <a:lnTo>
                      <a:pt x="284549" y="134869"/>
                    </a:lnTo>
                    <a:lnTo>
                      <a:pt x="284549" y="97089"/>
                    </a:lnTo>
                    <a:cubicBezTo>
                      <a:pt x="284549" y="50163"/>
                      <a:pt x="251260" y="14372"/>
                      <a:pt x="195557" y="1315"/>
                    </a:cubicBezTo>
                    <a:cubicBezTo>
                      <a:pt x="193369" y="784"/>
                      <a:pt x="191048" y="1315"/>
                      <a:pt x="189257" y="2773"/>
                    </a:cubicBezTo>
                    <a:lnTo>
                      <a:pt x="149934" y="34720"/>
                    </a:lnTo>
                    <a:lnTo>
                      <a:pt x="109217" y="1646"/>
                    </a:lnTo>
                    <a:cubicBezTo>
                      <a:pt x="107560" y="320"/>
                      <a:pt x="105371" y="-276"/>
                      <a:pt x="103249" y="122"/>
                    </a:cubicBezTo>
                    <a:cubicBezTo>
                      <a:pt x="45690" y="10859"/>
                      <a:pt x="15318" y="44330"/>
                      <a:pt x="15318" y="97089"/>
                    </a:cubicBezTo>
                    <a:lnTo>
                      <a:pt x="15318" y="134869"/>
                    </a:lnTo>
                    <a:lnTo>
                      <a:pt x="0" y="134869"/>
                    </a:lnTo>
                    <a:lnTo>
                      <a:pt x="0" y="149516"/>
                    </a:lnTo>
                    <a:lnTo>
                      <a:pt x="45292" y="149516"/>
                    </a:lnTo>
                    <a:lnTo>
                      <a:pt x="45292" y="169798"/>
                    </a:lnTo>
                    <a:lnTo>
                      <a:pt x="29244" y="169798"/>
                    </a:lnTo>
                    <a:cubicBezTo>
                      <a:pt x="24867" y="169798"/>
                      <a:pt x="21154" y="171720"/>
                      <a:pt x="19032" y="175034"/>
                    </a:cubicBezTo>
                    <a:cubicBezTo>
                      <a:pt x="16843" y="178414"/>
                      <a:pt x="16711" y="182723"/>
                      <a:pt x="18568" y="186766"/>
                    </a:cubicBezTo>
                    <a:lnTo>
                      <a:pt x="45822" y="220370"/>
                    </a:lnTo>
                    <a:cubicBezTo>
                      <a:pt x="49536" y="226202"/>
                      <a:pt x="54576" y="226070"/>
                      <a:pt x="57361" y="225937"/>
                    </a:cubicBezTo>
                    <a:lnTo>
                      <a:pt x="241379" y="225937"/>
                    </a:lnTo>
                    <a:lnTo>
                      <a:pt x="242639" y="226003"/>
                    </a:lnTo>
                    <a:cubicBezTo>
                      <a:pt x="243103" y="226003"/>
                      <a:pt x="243700" y="226070"/>
                      <a:pt x="244297" y="226070"/>
                    </a:cubicBezTo>
                    <a:cubicBezTo>
                      <a:pt x="247414" y="226070"/>
                      <a:pt x="251989" y="225407"/>
                      <a:pt x="255835" y="220303"/>
                    </a:cubicBezTo>
                    <a:lnTo>
                      <a:pt x="280504" y="188224"/>
                    </a:lnTo>
                    <a:lnTo>
                      <a:pt x="281366" y="186766"/>
                    </a:lnTo>
                    <a:cubicBezTo>
                      <a:pt x="283223" y="182656"/>
                      <a:pt x="283024" y="178414"/>
                      <a:pt x="280836" y="175034"/>
                    </a:cubicBezTo>
                    <a:cubicBezTo>
                      <a:pt x="278713" y="171720"/>
                      <a:pt x="275000" y="169798"/>
                      <a:pt x="270623" y="169798"/>
                    </a:cubicBezTo>
                    <a:lnTo>
                      <a:pt x="254576" y="169798"/>
                    </a:lnTo>
                    <a:lnTo>
                      <a:pt x="254576" y="149516"/>
                    </a:lnTo>
                    <a:lnTo>
                      <a:pt x="299867" y="149516"/>
                    </a:lnTo>
                    <a:close/>
                    <a:moveTo>
                      <a:pt x="29973" y="134869"/>
                    </a:moveTo>
                    <a:lnTo>
                      <a:pt x="29973" y="97089"/>
                    </a:lnTo>
                    <a:cubicBezTo>
                      <a:pt x="29973" y="52085"/>
                      <a:pt x="53780" y="25242"/>
                      <a:pt x="102653" y="15167"/>
                    </a:cubicBezTo>
                    <a:lnTo>
                      <a:pt x="145358" y="49831"/>
                    </a:lnTo>
                    <a:cubicBezTo>
                      <a:pt x="148077" y="52019"/>
                      <a:pt x="151923" y="52019"/>
                      <a:pt x="154576" y="49831"/>
                    </a:cubicBezTo>
                    <a:lnTo>
                      <a:pt x="195690" y="16426"/>
                    </a:lnTo>
                    <a:cubicBezTo>
                      <a:pt x="242241" y="28423"/>
                      <a:pt x="269894" y="58382"/>
                      <a:pt x="269894" y="97089"/>
                    </a:cubicBezTo>
                    <a:lnTo>
                      <a:pt x="269894" y="134869"/>
                    </a:lnTo>
                    <a:lnTo>
                      <a:pt x="254576" y="134869"/>
                    </a:lnTo>
                    <a:lnTo>
                      <a:pt x="254576" y="85092"/>
                    </a:lnTo>
                    <a:cubicBezTo>
                      <a:pt x="254576" y="81049"/>
                      <a:pt x="251326" y="77802"/>
                      <a:pt x="247281" y="77802"/>
                    </a:cubicBezTo>
                    <a:lnTo>
                      <a:pt x="52653" y="77802"/>
                    </a:lnTo>
                    <a:cubicBezTo>
                      <a:pt x="48607" y="77802"/>
                      <a:pt x="45358" y="81049"/>
                      <a:pt x="45358" y="85092"/>
                    </a:cubicBezTo>
                    <a:lnTo>
                      <a:pt x="45358" y="134869"/>
                    </a:lnTo>
                    <a:lnTo>
                      <a:pt x="29973" y="134869"/>
                    </a:lnTo>
                    <a:close/>
                    <a:moveTo>
                      <a:pt x="239920" y="211289"/>
                    </a:moveTo>
                    <a:lnTo>
                      <a:pt x="59947" y="211289"/>
                    </a:lnTo>
                    <a:lnTo>
                      <a:pt x="59947" y="92383"/>
                    </a:lnTo>
                    <a:lnTo>
                      <a:pt x="239920" y="92383"/>
                    </a:lnTo>
                    <a:lnTo>
                      <a:pt x="239920" y="211289"/>
                    </a:lnTo>
                    <a:close/>
                    <a:moveTo>
                      <a:pt x="45292" y="184446"/>
                    </a:moveTo>
                    <a:lnTo>
                      <a:pt x="45292" y="196641"/>
                    </a:lnTo>
                    <a:lnTo>
                      <a:pt x="35279" y="184446"/>
                    </a:lnTo>
                    <a:lnTo>
                      <a:pt x="45292" y="184446"/>
                    </a:lnTo>
                    <a:close/>
                    <a:moveTo>
                      <a:pt x="264854" y="184446"/>
                    </a:moveTo>
                    <a:lnTo>
                      <a:pt x="254576" y="197834"/>
                    </a:lnTo>
                    <a:lnTo>
                      <a:pt x="254576" y="184446"/>
                    </a:lnTo>
                    <a:lnTo>
                      <a:pt x="264854" y="184446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F835FD86-3C2C-EC4A-B493-3C4355705F22}"/>
                  </a:ext>
                </a:extLst>
              </p:cNvPr>
              <p:cNvSpPr/>
              <p:nvPr/>
            </p:nvSpPr>
            <p:spPr>
              <a:xfrm>
                <a:off x="2389765" y="3101664"/>
                <a:ext cx="15649" cy="14581"/>
              </a:xfrm>
              <a:custGeom>
                <a:avLst/>
                <a:gdLst>
                  <a:gd name="connsiteX0" fmla="*/ 7294 w 15649"/>
                  <a:gd name="connsiteY0" fmla="*/ 14582 h 14581"/>
                  <a:gd name="connsiteX1" fmla="*/ 8356 w 15649"/>
                  <a:gd name="connsiteY1" fmla="*/ 14582 h 14581"/>
                  <a:gd name="connsiteX2" fmla="*/ 15650 w 15649"/>
                  <a:gd name="connsiteY2" fmla="*/ 7291 h 14581"/>
                  <a:gd name="connsiteX3" fmla="*/ 8356 w 15649"/>
                  <a:gd name="connsiteY3" fmla="*/ 0 h 14581"/>
                  <a:gd name="connsiteX4" fmla="*/ 7294 w 15649"/>
                  <a:gd name="connsiteY4" fmla="*/ 0 h 14581"/>
                  <a:gd name="connsiteX5" fmla="*/ 0 w 15649"/>
                  <a:gd name="connsiteY5" fmla="*/ 7291 h 14581"/>
                  <a:gd name="connsiteX6" fmla="*/ 7294 w 15649"/>
                  <a:gd name="connsiteY6" fmla="*/ 14582 h 1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49" h="14581">
                    <a:moveTo>
                      <a:pt x="7294" y="14582"/>
                    </a:moveTo>
                    <a:lnTo>
                      <a:pt x="8356" y="14582"/>
                    </a:lnTo>
                    <a:cubicBezTo>
                      <a:pt x="12400" y="14582"/>
                      <a:pt x="15650" y="11334"/>
                      <a:pt x="15650" y="7291"/>
                    </a:cubicBezTo>
                    <a:cubicBezTo>
                      <a:pt x="15650" y="3248"/>
                      <a:pt x="12400" y="0"/>
                      <a:pt x="8356" y="0"/>
                    </a:cubicBez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cubicBezTo>
                      <a:pt x="0" y="11334"/>
                      <a:pt x="3249" y="14582"/>
                      <a:pt x="7294" y="14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35EC0C5F-B487-F847-A2F3-533DA2054C38}"/>
                  </a:ext>
                </a:extLst>
              </p:cNvPr>
              <p:cNvSpPr/>
              <p:nvPr/>
            </p:nvSpPr>
            <p:spPr>
              <a:xfrm>
                <a:off x="2167351" y="2910314"/>
                <a:ext cx="79111" cy="79071"/>
              </a:xfrm>
              <a:custGeom>
                <a:avLst/>
                <a:gdLst>
                  <a:gd name="connsiteX0" fmla="*/ 71817 w 79111"/>
                  <a:gd name="connsiteY0" fmla="*/ 0 h 79071"/>
                  <a:gd name="connsiteX1" fmla="*/ 7294 w 79111"/>
                  <a:gd name="connsiteY1" fmla="*/ 0 h 79071"/>
                  <a:gd name="connsiteX2" fmla="*/ 0 w 79111"/>
                  <a:gd name="connsiteY2" fmla="*/ 7291 h 79071"/>
                  <a:gd name="connsiteX3" fmla="*/ 0 w 79111"/>
                  <a:gd name="connsiteY3" fmla="*/ 71781 h 79071"/>
                  <a:gd name="connsiteX4" fmla="*/ 7294 w 79111"/>
                  <a:gd name="connsiteY4" fmla="*/ 79072 h 79071"/>
                  <a:gd name="connsiteX5" fmla="*/ 71817 w 79111"/>
                  <a:gd name="connsiteY5" fmla="*/ 79072 h 79071"/>
                  <a:gd name="connsiteX6" fmla="*/ 79111 w 79111"/>
                  <a:gd name="connsiteY6" fmla="*/ 71781 h 79071"/>
                  <a:gd name="connsiteX7" fmla="*/ 79111 w 79111"/>
                  <a:gd name="connsiteY7" fmla="*/ 7291 h 79071"/>
                  <a:gd name="connsiteX8" fmla="*/ 71817 w 79111"/>
                  <a:gd name="connsiteY8" fmla="*/ 0 h 79071"/>
                  <a:gd name="connsiteX9" fmla="*/ 64456 w 79111"/>
                  <a:gd name="connsiteY9" fmla="*/ 64490 h 79071"/>
                  <a:gd name="connsiteX10" fmla="*/ 14589 w 79111"/>
                  <a:gd name="connsiteY10" fmla="*/ 64490 h 79071"/>
                  <a:gd name="connsiteX11" fmla="*/ 14589 w 79111"/>
                  <a:gd name="connsiteY11" fmla="*/ 14648 h 79071"/>
                  <a:gd name="connsiteX12" fmla="*/ 64456 w 79111"/>
                  <a:gd name="connsiteY12" fmla="*/ 14648 h 79071"/>
                  <a:gd name="connsiteX13" fmla="*/ 64456 w 79111"/>
                  <a:gd name="connsiteY13" fmla="*/ 64490 h 7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11" h="79071">
                    <a:moveTo>
                      <a:pt x="71817" y="0"/>
                    </a:move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lnTo>
                      <a:pt x="0" y="71781"/>
                    </a:lnTo>
                    <a:cubicBezTo>
                      <a:pt x="0" y="75824"/>
                      <a:pt x="3249" y="79072"/>
                      <a:pt x="7294" y="79072"/>
                    </a:cubicBezTo>
                    <a:lnTo>
                      <a:pt x="71817" y="79072"/>
                    </a:lnTo>
                    <a:cubicBezTo>
                      <a:pt x="75862" y="79072"/>
                      <a:pt x="79111" y="75824"/>
                      <a:pt x="79111" y="71781"/>
                    </a:cubicBezTo>
                    <a:lnTo>
                      <a:pt x="79111" y="7291"/>
                    </a:lnTo>
                    <a:cubicBezTo>
                      <a:pt x="79111" y="3314"/>
                      <a:pt x="75862" y="0"/>
                      <a:pt x="71817" y="0"/>
                    </a:cubicBezTo>
                    <a:close/>
                    <a:moveTo>
                      <a:pt x="64456" y="64490"/>
                    </a:moveTo>
                    <a:lnTo>
                      <a:pt x="14589" y="64490"/>
                    </a:lnTo>
                    <a:lnTo>
                      <a:pt x="14589" y="14648"/>
                    </a:lnTo>
                    <a:lnTo>
                      <a:pt x="64456" y="14648"/>
                    </a:lnTo>
                    <a:lnTo>
                      <a:pt x="64456" y="6449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7F0FAB8B-80E2-8245-AEE0-BAC40273B9E4}"/>
                  </a:ext>
                </a:extLst>
              </p:cNvPr>
              <p:cNvSpPr/>
              <p:nvPr/>
            </p:nvSpPr>
            <p:spPr>
              <a:xfrm>
                <a:off x="2046839" y="2749105"/>
                <a:ext cx="430459" cy="359518"/>
              </a:xfrm>
              <a:custGeom>
                <a:avLst/>
                <a:gdLst>
                  <a:gd name="connsiteX0" fmla="*/ 78337 w 430459"/>
                  <a:gd name="connsiteY0" fmla="*/ 182419 h 359518"/>
                  <a:gd name="connsiteX1" fmla="*/ 220778 w 430459"/>
                  <a:gd name="connsiteY1" fmla="*/ 81143 h 359518"/>
                  <a:gd name="connsiteX2" fmla="*/ 271109 w 430459"/>
                  <a:gd name="connsiteY2" fmla="*/ 116934 h 359518"/>
                  <a:gd name="connsiteX3" fmla="*/ 270977 w 430459"/>
                  <a:gd name="connsiteY3" fmla="*/ 119320 h 359518"/>
                  <a:gd name="connsiteX4" fmla="*/ 350751 w 430459"/>
                  <a:gd name="connsiteY4" fmla="*/ 198989 h 359518"/>
                  <a:gd name="connsiteX5" fmla="*/ 430459 w 430459"/>
                  <a:gd name="connsiteY5" fmla="*/ 119320 h 359518"/>
                  <a:gd name="connsiteX6" fmla="*/ 350751 w 430459"/>
                  <a:gd name="connsiteY6" fmla="*/ 39652 h 359518"/>
                  <a:gd name="connsiteX7" fmla="*/ 302210 w 430459"/>
                  <a:gd name="connsiteY7" fmla="*/ 56222 h 359518"/>
                  <a:gd name="connsiteX8" fmla="*/ 225022 w 430459"/>
                  <a:gd name="connsiteY8" fmla="*/ 1342 h 359518"/>
                  <a:gd name="connsiteX9" fmla="*/ 216534 w 430459"/>
                  <a:gd name="connsiteY9" fmla="*/ 1342 h 359518"/>
                  <a:gd name="connsiteX10" fmla="*/ 155327 w 430459"/>
                  <a:gd name="connsiteY10" fmla="*/ 44822 h 359518"/>
                  <a:gd name="connsiteX11" fmla="*/ 155327 w 430459"/>
                  <a:gd name="connsiteY11" fmla="*/ 36205 h 359518"/>
                  <a:gd name="connsiteX12" fmla="*/ 148032 w 430459"/>
                  <a:gd name="connsiteY12" fmla="*/ 28915 h 359518"/>
                  <a:gd name="connsiteX13" fmla="*/ 82714 w 430459"/>
                  <a:gd name="connsiteY13" fmla="*/ 28915 h 359518"/>
                  <a:gd name="connsiteX14" fmla="*/ 75420 w 430459"/>
                  <a:gd name="connsiteY14" fmla="*/ 36205 h 359518"/>
                  <a:gd name="connsiteX15" fmla="*/ 75420 w 430459"/>
                  <a:gd name="connsiteY15" fmla="*/ 101624 h 359518"/>
                  <a:gd name="connsiteX16" fmla="*/ 3072 w 430459"/>
                  <a:gd name="connsiteY16" fmla="*/ 153322 h 359518"/>
                  <a:gd name="connsiteX17" fmla="*/ 1282 w 430459"/>
                  <a:gd name="connsiteY17" fmla="*/ 163463 h 359518"/>
                  <a:gd name="connsiteX18" fmla="*/ 31123 w 430459"/>
                  <a:gd name="connsiteY18" fmla="*/ 206810 h 359518"/>
                  <a:gd name="connsiteX19" fmla="*/ 35897 w 430459"/>
                  <a:gd name="connsiteY19" fmla="*/ 209859 h 359518"/>
                  <a:gd name="connsiteX20" fmla="*/ 37157 w 430459"/>
                  <a:gd name="connsiteY20" fmla="*/ 209991 h 359518"/>
                  <a:gd name="connsiteX21" fmla="*/ 41401 w 430459"/>
                  <a:gd name="connsiteY21" fmla="*/ 208666 h 359518"/>
                  <a:gd name="connsiteX22" fmla="*/ 63682 w 430459"/>
                  <a:gd name="connsiteY22" fmla="*/ 192825 h 359518"/>
                  <a:gd name="connsiteX23" fmla="*/ 63682 w 430459"/>
                  <a:gd name="connsiteY23" fmla="*/ 344871 h 359518"/>
                  <a:gd name="connsiteX24" fmla="*/ 55592 w 430459"/>
                  <a:gd name="connsiteY24" fmla="*/ 344871 h 359518"/>
                  <a:gd name="connsiteX25" fmla="*/ 55592 w 430459"/>
                  <a:gd name="connsiteY25" fmla="*/ 359519 h 359518"/>
                  <a:gd name="connsiteX26" fmla="*/ 186229 w 430459"/>
                  <a:gd name="connsiteY26" fmla="*/ 359519 h 359518"/>
                  <a:gd name="connsiteX27" fmla="*/ 186229 w 430459"/>
                  <a:gd name="connsiteY27" fmla="*/ 344871 h 359518"/>
                  <a:gd name="connsiteX28" fmla="*/ 78337 w 430459"/>
                  <a:gd name="connsiteY28" fmla="*/ 344871 h 359518"/>
                  <a:gd name="connsiteX29" fmla="*/ 78337 w 430459"/>
                  <a:gd name="connsiteY29" fmla="*/ 182419 h 359518"/>
                  <a:gd name="connsiteX30" fmla="*/ 415870 w 430459"/>
                  <a:gd name="connsiteY30" fmla="*/ 119320 h 359518"/>
                  <a:gd name="connsiteX31" fmla="*/ 350817 w 430459"/>
                  <a:gd name="connsiteY31" fmla="*/ 184341 h 359518"/>
                  <a:gd name="connsiteX32" fmla="*/ 285698 w 430459"/>
                  <a:gd name="connsiteY32" fmla="*/ 119320 h 359518"/>
                  <a:gd name="connsiteX33" fmla="*/ 350817 w 430459"/>
                  <a:gd name="connsiteY33" fmla="*/ 54300 h 359518"/>
                  <a:gd name="connsiteX34" fmla="*/ 415870 w 430459"/>
                  <a:gd name="connsiteY34" fmla="*/ 119320 h 359518"/>
                  <a:gd name="connsiteX35" fmla="*/ 38947 w 430459"/>
                  <a:gd name="connsiteY35" fmla="*/ 192427 h 359518"/>
                  <a:gd name="connsiteX36" fmla="*/ 17396 w 430459"/>
                  <a:gd name="connsiteY36" fmla="*/ 161143 h 359518"/>
                  <a:gd name="connsiteX37" fmla="*/ 86958 w 430459"/>
                  <a:gd name="connsiteY37" fmla="*/ 111433 h 359518"/>
                  <a:gd name="connsiteX38" fmla="*/ 90008 w 430459"/>
                  <a:gd name="connsiteY38" fmla="*/ 105468 h 359518"/>
                  <a:gd name="connsiteX39" fmla="*/ 90008 w 430459"/>
                  <a:gd name="connsiteY39" fmla="*/ 43629 h 359518"/>
                  <a:gd name="connsiteX40" fmla="*/ 140672 w 430459"/>
                  <a:gd name="connsiteY40" fmla="*/ 43629 h 359518"/>
                  <a:gd name="connsiteX41" fmla="*/ 140672 w 430459"/>
                  <a:gd name="connsiteY41" fmla="*/ 59072 h 359518"/>
                  <a:gd name="connsiteX42" fmla="*/ 144650 w 430459"/>
                  <a:gd name="connsiteY42" fmla="*/ 65567 h 359518"/>
                  <a:gd name="connsiteX43" fmla="*/ 152276 w 430459"/>
                  <a:gd name="connsiteY43" fmla="*/ 65037 h 359518"/>
                  <a:gd name="connsiteX44" fmla="*/ 220778 w 430459"/>
                  <a:gd name="connsiteY44" fmla="*/ 16321 h 359518"/>
                  <a:gd name="connsiteX45" fmla="*/ 291268 w 430459"/>
                  <a:gd name="connsiteY45" fmla="*/ 66429 h 359518"/>
                  <a:gd name="connsiteX46" fmla="*/ 273298 w 430459"/>
                  <a:gd name="connsiteY46" fmla="*/ 100497 h 359518"/>
                  <a:gd name="connsiteX47" fmla="*/ 224955 w 430459"/>
                  <a:gd name="connsiteY47" fmla="*/ 66164 h 359518"/>
                  <a:gd name="connsiteX48" fmla="*/ 216467 w 430459"/>
                  <a:gd name="connsiteY48" fmla="*/ 66164 h 359518"/>
                  <a:gd name="connsiteX49" fmla="*/ 38947 w 430459"/>
                  <a:gd name="connsiteY49" fmla="*/ 192427 h 35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30459" h="359518">
                    <a:moveTo>
                      <a:pt x="78337" y="182419"/>
                    </a:moveTo>
                    <a:lnTo>
                      <a:pt x="220778" y="81143"/>
                    </a:lnTo>
                    <a:lnTo>
                      <a:pt x="271109" y="116934"/>
                    </a:lnTo>
                    <a:cubicBezTo>
                      <a:pt x="271109" y="117730"/>
                      <a:pt x="270977" y="118525"/>
                      <a:pt x="270977" y="119320"/>
                    </a:cubicBezTo>
                    <a:cubicBezTo>
                      <a:pt x="270977" y="163264"/>
                      <a:pt x="306786" y="198989"/>
                      <a:pt x="350751" y="198989"/>
                    </a:cubicBezTo>
                    <a:cubicBezTo>
                      <a:pt x="394717" y="198989"/>
                      <a:pt x="430459" y="163264"/>
                      <a:pt x="430459" y="119320"/>
                    </a:cubicBezTo>
                    <a:cubicBezTo>
                      <a:pt x="430459" y="75377"/>
                      <a:pt x="394717" y="39652"/>
                      <a:pt x="350751" y="39652"/>
                    </a:cubicBezTo>
                    <a:cubicBezTo>
                      <a:pt x="332515" y="39652"/>
                      <a:pt x="315672" y="45882"/>
                      <a:pt x="302210" y="56222"/>
                    </a:cubicBezTo>
                    <a:lnTo>
                      <a:pt x="225022" y="1342"/>
                    </a:lnTo>
                    <a:cubicBezTo>
                      <a:pt x="222502" y="-447"/>
                      <a:pt x="219054" y="-447"/>
                      <a:pt x="216534" y="1342"/>
                    </a:cubicBezTo>
                    <a:lnTo>
                      <a:pt x="155327" y="44822"/>
                    </a:lnTo>
                    <a:lnTo>
                      <a:pt x="155327" y="36205"/>
                    </a:lnTo>
                    <a:cubicBezTo>
                      <a:pt x="155327" y="32162"/>
                      <a:pt x="152077" y="28915"/>
                      <a:pt x="148032" y="28915"/>
                    </a:cubicBezTo>
                    <a:lnTo>
                      <a:pt x="82714" y="28915"/>
                    </a:lnTo>
                    <a:cubicBezTo>
                      <a:pt x="78669" y="28915"/>
                      <a:pt x="75420" y="32162"/>
                      <a:pt x="75420" y="36205"/>
                    </a:cubicBezTo>
                    <a:lnTo>
                      <a:pt x="75420" y="101624"/>
                    </a:lnTo>
                    <a:lnTo>
                      <a:pt x="3072" y="153322"/>
                    </a:lnTo>
                    <a:cubicBezTo>
                      <a:pt x="-177" y="155642"/>
                      <a:pt x="-973" y="160149"/>
                      <a:pt x="1282" y="163463"/>
                    </a:cubicBezTo>
                    <a:lnTo>
                      <a:pt x="31123" y="206810"/>
                    </a:lnTo>
                    <a:cubicBezTo>
                      <a:pt x="32250" y="208400"/>
                      <a:pt x="33974" y="209527"/>
                      <a:pt x="35897" y="209859"/>
                    </a:cubicBezTo>
                    <a:cubicBezTo>
                      <a:pt x="36295" y="209925"/>
                      <a:pt x="36759" y="209991"/>
                      <a:pt x="37157" y="209991"/>
                    </a:cubicBezTo>
                    <a:cubicBezTo>
                      <a:pt x="38682" y="209991"/>
                      <a:pt x="40141" y="209527"/>
                      <a:pt x="41401" y="208666"/>
                    </a:cubicBezTo>
                    <a:lnTo>
                      <a:pt x="63682" y="192825"/>
                    </a:lnTo>
                    <a:lnTo>
                      <a:pt x="63682" y="344871"/>
                    </a:lnTo>
                    <a:lnTo>
                      <a:pt x="55592" y="344871"/>
                    </a:lnTo>
                    <a:lnTo>
                      <a:pt x="55592" y="359519"/>
                    </a:lnTo>
                    <a:lnTo>
                      <a:pt x="186229" y="359519"/>
                    </a:lnTo>
                    <a:lnTo>
                      <a:pt x="186229" y="344871"/>
                    </a:lnTo>
                    <a:lnTo>
                      <a:pt x="78337" y="344871"/>
                    </a:lnTo>
                    <a:lnTo>
                      <a:pt x="78337" y="182419"/>
                    </a:lnTo>
                    <a:close/>
                    <a:moveTo>
                      <a:pt x="415870" y="119320"/>
                    </a:moveTo>
                    <a:cubicBezTo>
                      <a:pt x="415870" y="155178"/>
                      <a:pt x="386693" y="184341"/>
                      <a:pt x="350817" y="184341"/>
                    </a:cubicBezTo>
                    <a:cubicBezTo>
                      <a:pt x="314942" y="184341"/>
                      <a:pt x="285698" y="155178"/>
                      <a:pt x="285698" y="119320"/>
                    </a:cubicBezTo>
                    <a:cubicBezTo>
                      <a:pt x="285698" y="83463"/>
                      <a:pt x="314876" y="54300"/>
                      <a:pt x="350817" y="54300"/>
                    </a:cubicBezTo>
                    <a:cubicBezTo>
                      <a:pt x="386626" y="54300"/>
                      <a:pt x="415870" y="83463"/>
                      <a:pt x="415870" y="119320"/>
                    </a:cubicBezTo>
                    <a:close/>
                    <a:moveTo>
                      <a:pt x="38947" y="192427"/>
                    </a:moveTo>
                    <a:lnTo>
                      <a:pt x="17396" y="161143"/>
                    </a:lnTo>
                    <a:lnTo>
                      <a:pt x="86958" y="111433"/>
                    </a:lnTo>
                    <a:cubicBezTo>
                      <a:pt x="88881" y="110041"/>
                      <a:pt x="90008" y="107854"/>
                      <a:pt x="90008" y="105468"/>
                    </a:cubicBezTo>
                    <a:lnTo>
                      <a:pt x="90008" y="43629"/>
                    </a:lnTo>
                    <a:lnTo>
                      <a:pt x="140672" y="43629"/>
                    </a:lnTo>
                    <a:lnTo>
                      <a:pt x="140672" y="59072"/>
                    </a:lnTo>
                    <a:cubicBezTo>
                      <a:pt x="140672" y="61789"/>
                      <a:pt x="142197" y="64308"/>
                      <a:pt x="144650" y="65567"/>
                    </a:cubicBezTo>
                    <a:cubicBezTo>
                      <a:pt x="147104" y="66827"/>
                      <a:pt x="150022" y="66628"/>
                      <a:pt x="152276" y="65037"/>
                    </a:cubicBezTo>
                    <a:lnTo>
                      <a:pt x="220778" y="16321"/>
                    </a:lnTo>
                    <a:lnTo>
                      <a:pt x="291268" y="66429"/>
                    </a:lnTo>
                    <a:cubicBezTo>
                      <a:pt x="282714" y="76040"/>
                      <a:pt x="276481" y="87638"/>
                      <a:pt x="273298" y="100497"/>
                    </a:cubicBezTo>
                    <a:lnTo>
                      <a:pt x="224955" y="66164"/>
                    </a:lnTo>
                    <a:cubicBezTo>
                      <a:pt x="222435" y="64374"/>
                      <a:pt x="218987" y="64374"/>
                      <a:pt x="216467" y="66164"/>
                    </a:cubicBezTo>
                    <a:lnTo>
                      <a:pt x="38947" y="19242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90" name="Grupo 289">
            <a:extLst>
              <a:ext uri="{FF2B5EF4-FFF2-40B4-BE49-F238E27FC236}">
                <a16:creationId xmlns:a16="http://schemas.microsoft.com/office/drawing/2014/main" id="{82A453B7-3CC0-E64B-B186-79EAB6DE7903}"/>
              </a:ext>
            </a:extLst>
          </p:cNvPr>
          <p:cNvGrpSpPr/>
          <p:nvPr/>
        </p:nvGrpSpPr>
        <p:grpSpPr>
          <a:xfrm>
            <a:off x="6590388" y="2185531"/>
            <a:ext cx="707232" cy="706878"/>
            <a:chOff x="6721960" y="2040384"/>
            <a:chExt cx="771788" cy="771402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CECB8AB3-B9EE-E643-A634-ACDD77D12B3B}"/>
                </a:ext>
              </a:extLst>
            </p:cNvPr>
            <p:cNvSpPr/>
            <p:nvPr/>
          </p:nvSpPr>
          <p:spPr>
            <a:xfrm>
              <a:off x="6721960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7D666983-C51A-0F48-8A46-999B738CAD10}"/>
                </a:ext>
              </a:extLst>
            </p:cNvPr>
            <p:cNvSpPr/>
            <p:nvPr/>
          </p:nvSpPr>
          <p:spPr>
            <a:xfrm>
              <a:off x="6763994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93" name="Gráfico 3">
              <a:extLst>
                <a:ext uri="{FF2B5EF4-FFF2-40B4-BE49-F238E27FC236}">
                  <a16:creationId xmlns:a16="http://schemas.microsoft.com/office/drawing/2014/main" id="{15FCA9A1-C2AA-B24C-A847-6FFD7E03EEEC}"/>
                </a:ext>
              </a:extLst>
            </p:cNvPr>
            <p:cNvGrpSpPr/>
            <p:nvPr/>
          </p:nvGrpSpPr>
          <p:grpSpPr>
            <a:xfrm>
              <a:off x="6942263" y="2162667"/>
              <a:ext cx="331304" cy="466151"/>
              <a:chOff x="3132669" y="2679130"/>
              <a:chExt cx="362201" cy="509625"/>
            </a:xfrm>
            <a:solidFill>
              <a:srgbClr val="FFFFFF"/>
            </a:solidFill>
          </p:grpSpPr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2C2EE7B7-F58F-3342-A601-38C1E14213F2}"/>
                  </a:ext>
                </a:extLst>
              </p:cNvPr>
              <p:cNvSpPr/>
              <p:nvPr/>
            </p:nvSpPr>
            <p:spPr>
              <a:xfrm>
                <a:off x="3306277" y="2679130"/>
                <a:ext cx="14854" cy="79602"/>
              </a:xfrm>
              <a:custGeom>
                <a:avLst/>
                <a:gdLst>
                  <a:gd name="connsiteX0" fmla="*/ 7427 w 14854"/>
                  <a:gd name="connsiteY0" fmla="*/ 79602 h 79602"/>
                  <a:gd name="connsiteX1" fmla="*/ 14854 w 14854"/>
                  <a:gd name="connsiteY1" fmla="*/ 72179 h 79602"/>
                  <a:gd name="connsiteX2" fmla="*/ 14854 w 14854"/>
                  <a:gd name="connsiteY2" fmla="*/ 7423 h 79602"/>
                  <a:gd name="connsiteX3" fmla="*/ 7427 w 14854"/>
                  <a:gd name="connsiteY3" fmla="*/ 0 h 79602"/>
                  <a:gd name="connsiteX4" fmla="*/ 0 w 14854"/>
                  <a:gd name="connsiteY4" fmla="*/ 7423 h 79602"/>
                  <a:gd name="connsiteX5" fmla="*/ 0 w 14854"/>
                  <a:gd name="connsiteY5" fmla="*/ 72179 h 79602"/>
                  <a:gd name="connsiteX6" fmla="*/ 7427 w 14854"/>
                  <a:gd name="connsiteY6" fmla="*/ 79602 h 7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4" h="79602">
                    <a:moveTo>
                      <a:pt x="7427" y="79602"/>
                    </a:moveTo>
                    <a:cubicBezTo>
                      <a:pt x="11538" y="79602"/>
                      <a:pt x="14854" y="76288"/>
                      <a:pt x="14854" y="72179"/>
                    </a:cubicBezTo>
                    <a:lnTo>
                      <a:pt x="14854" y="7423"/>
                    </a:lnTo>
                    <a:cubicBezTo>
                      <a:pt x="14854" y="3314"/>
                      <a:pt x="11538" y="0"/>
                      <a:pt x="7427" y="0"/>
                    </a:cubicBezTo>
                    <a:cubicBezTo>
                      <a:pt x="3316" y="0"/>
                      <a:pt x="0" y="3314"/>
                      <a:pt x="0" y="7423"/>
                    </a:cubicBezTo>
                    <a:lnTo>
                      <a:pt x="0" y="72179"/>
                    </a:lnTo>
                    <a:cubicBezTo>
                      <a:pt x="0" y="76288"/>
                      <a:pt x="3316" y="79602"/>
                      <a:pt x="7427" y="796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955AF8D2-94FA-0448-8CF2-0CEE73ADC519}"/>
                  </a:ext>
                </a:extLst>
              </p:cNvPr>
              <p:cNvSpPr/>
              <p:nvPr/>
            </p:nvSpPr>
            <p:spPr>
              <a:xfrm>
                <a:off x="3392142" y="2761837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97" y="46605"/>
                      <a:pt x="4917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6" name="Forma libre 295">
                <a:extLst>
                  <a:ext uri="{FF2B5EF4-FFF2-40B4-BE49-F238E27FC236}">
                    <a16:creationId xmlns:a16="http://schemas.microsoft.com/office/drawing/2014/main" id="{011CEBEF-3BB1-7C43-9310-9C4FC58E54C7}"/>
                  </a:ext>
                </a:extLst>
              </p:cNvPr>
              <p:cNvSpPr/>
              <p:nvPr/>
            </p:nvSpPr>
            <p:spPr>
              <a:xfrm>
                <a:off x="3392275" y="2894132"/>
                <a:ext cx="72168" cy="47930"/>
              </a:xfrm>
              <a:custGeom>
                <a:avLst/>
                <a:gdLst>
                  <a:gd name="connsiteX0" fmla="*/ 1005 w 72168"/>
                  <a:gd name="connsiteY0" fmla="*/ 3722 h 47930"/>
                  <a:gd name="connsiteX1" fmla="*/ 3723 w 72168"/>
                  <a:gd name="connsiteY1" fmla="*/ 13862 h 47930"/>
                  <a:gd name="connsiteX2" fmla="*/ 61018 w 72168"/>
                  <a:gd name="connsiteY2" fmla="*/ 46936 h 47930"/>
                  <a:gd name="connsiteX3" fmla="*/ 64731 w 72168"/>
                  <a:gd name="connsiteY3" fmla="*/ 47930 h 47930"/>
                  <a:gd name="connsiteX4" fmla="*/ 71164 w 72168"/>
                  <a:gd name="connsiteY4" fmla="*/ 44219 h 47930"/>
                  <a:gd name="connsiteX5" fmla="*/ 68445 w 72168"/>
                  <a:gd name="connsiteY5" fmla="*/ 34078 h 47930"/>
                  <a:gd name="connsiteX6" fmla="*/ 11150 w 72168"/>
                  <a:gd name="connsiteY6" fmla="*/ 1004 h 47930"/>
                  <a:gd name="connsiteX7" fmla="*/ 1005 w 72168"/>
                  <a:gd name="connsiteY7" fmla="*/ 372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168" h="47930">
                    <a:moveTo>
                      <a:pt x="1005" y="3722"/>
                    </a:moveTo>
                    <a:cubicBezTo>
                      <a:pt x="-1051" y="7301"/>
                      <a:pt x="142" y="11808"/>
                      <a:pt x="3723" y="13862"/>
                    </a:cubicBezTo>
                    <a:lnTo>
                      <a:pt x="61018" y="46936"/>
                    </a:lnTo>
                    <a:cubicBezTo>
                      <a:pt x="62211" y="47599"/>
                      <a:pt x="63471" y="47930"/>
                      <a:pt x="64731" y="47930"/>
                    </a:cubicBezTo>
                    <a:cubicBezTo>
                      <a:pt x="67318" y="47930"/>
                      <a:pt x="69837" y="46605"/>
                      <a:pt x="71164" y="44219"/>
                    </a:cubicBezTo>
                    <a:cubicBezTo>
                      <a:pt x="73219" y="40639"/>
                      <a:pt x="72026" y="36132"/>
                      <a:pt x="68445" y="34078"/>
                    </a:cubicBezTo>
                    <a:lnTo>
                      <a:pt x="11150" y="1004"/>
                    </a:lnTo>
                    <a:cubicBezTo>
                      <a:pt x="7569" y="-1051"/>
                      <a:pt x="3060" y="142"/>
                      <a:pt x="1005" y="37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E3E7D3B6-2B17-3E47-B277-F040D738FB7A}"/>
                  </a:ext>
                </a:extLst>
              </p:cNvPr>
              <p:cNvSpPr/>
              <p:nvPr/>
            </p:nvSpPr>
            <p:spPr>
              <a:xfrm>
                <a:off x="3242540" y="2734265"/>
                <a:ext cx="28932" cy="39181"/>
              </a:xfrm>
              <a:custGeom>
                <a:avLst/>
                <a:gdLst>
                  <a:gd name="connsiteX0" fmla="*/ 15063 w 28932"/>
                  <a:gd name="connsiteY0" fmla="*/ 35470 h 39181"/>
                  <a:gd name="connsiteX1" fmla="*/ 21495 w 28932"/>
                  <a:gd name="connsiteY1" fmla="*/ 39181 h 39181"/>
                  <a:gd name="connsiteX2" fmla="*/ 25209 w 28932"/>
                  <a:gd name="connsiteY2" fmla="*/ 38187 h 39181"/>
                  <a:gd name="connsiteX3" fmla="*/ 27928 w 28932"/>
                  <a:gd name="connsiteY3" fmla="*/ 28046 h 39181"/>
                  <a:gd name="connsiteX4" fmla="*/ 13869 w 28932"/>
                  <a:gd name="connsiteY4" fmla="*/ 3722 h 39181"/>
                  <a:gd name="connsiteX5" fmla="*/ 3723 w 28932"/>
                  <a:gd name="connsiteY5" fmla="*/ 1004 h 39181"/>
                  <a:gd name="connsiteX6" fmla="*/ 1005 w 28932"/>
                  <a:gd name="connsiteY6" fmla="*/ 11145 h 39181"/>
                  <a:gd name="connsiteX7" fmla="*/ 15063 w 28932"/>
                  <a:gd name="connsiteY7" fmla="*/ 35470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15063" y="35470"/>
                    </a:moveTo>
                    <a:cubicBezTo>
                      <a:pt x="16456" y="37856"/>
                      <a:pt x="18976" y="39181"/>
                      <a:pt x="21495" y="39181"/>
                    </a:cubicBezTo>
                    <a:cubicBezTo>
                      <a:pt x="22755" y="39181"/>
                      <a:pt x="24015" y="38850"/>
                      <a:pt x="25209" y="38187"/>
                    </a:cubicBezTo>
                    <a:cubicBezTo>
                      <a:pt x="28790" y="36132"/>
                      <a:pt x="29983" y="31559"/>
                      <a:pt x="27928" y="28046"/>
                    </a:cubicBezTo>
                    <a:lnTo>
                      <a:pt x="13869" y="3722"/>
                    </a:lnTo>
                    <a:cubicBezTo>
                      <a:pt x="11814" y="142"/>
                      <a:pt x="7238" y="-1051"/>
                      <a:pt x="3723" y="1004"/>
                    </a:cubicBezTo>
                    <a:cubicBezTo>
                      <a:pt x="142" y="3059"/>
                      <a:pt x="-1051" y="7632"/>
                      <a:pt x="1005" y="11145"/>
                    </a:cubicBezTo>
                    <a:lnTo>
                      <a:pt x="15063" y="354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4A2CA737-2C19-A549-9481-08820443B33C}"/>
                  </a:ext>
                </a:extLst>
              </p:cNvPr>
              <p:cNvSpPr/>
              <p:nvPr/>
            </p:nvSpPr>
            <p:spPr>
              <a:xfrm>
                <a:off x="3405613" y="2843172"/>
                <a:ext cx="47944" cy="14846"/>
              </a:xfrm>
              <a:custGeom>
                <a:avLst/>
                <a:gdLst>
                  <a:gd name="connsiteX0" fmla="*/ 40517 w 47944"/>
                  <a:gd name="connsiteY0" fmla="*/ 14847 h 14846"/>
                  <a:gd name="connsiteX1" fmla="*/ 47944 w 47944"/>
                  <a:gd name="connsiteY1" fmla="*/ 7423 h 14846"/>
                  <a:gd name="connsiteX2" fmla="*/ 40517 w 47944"/>
                  <a:gd name="connsiteY2" fmla="*/ 0 h 14846"/>
                  <a:gd name="connsiteX3" fmla="*/ 7427 w 47944"/>
                  <a:gd name="connsiteY3" fmla="*/ 0 h 14846"/>
                  <a:gd name="connsiteX4" fmla="*/ 0 w 47944"/>
                  <a:gd name="connsiteY4" fmla="*/ 7423 h 14846"/>
                  <a:gd name="connsiteX5" fmla="*/ 7427 w 47944"/>
                  <a:gd name="connsiteY5" fmla="*/ 14847 h 14846"/>
                  <a:gd name="connsiteX6" fmla="*/ 40517 w 47944"/>
                  <a:gd name="connsiteY6" fmla="*/ 14847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40517" y="14847"/>
                    </a:move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12AD1AB3-A446-9B42-9958-385E60D94F1D}"/>
                  </a:ext>
                </a:extLst>
              </p:cNvPr>
              <p:cNvSpPr/>
              <p:nvPr/>
            </p:nvSpPr>
            <p:spPr>
              <a:xfrm>
                <a:off x="3355935" y="2734265"/>
                <a:ext cx="28932" cy="39181"/>
              </a:xfrm>
              <a:custGeom>
                <a:avLst/>
                <a:gdLst>
                  <a:gd name="connsiteX0" fmla="*/ 3723 w 28932"/>
                  <a:gd name="connsiteY0" fmla="*/ 38187 h 39181"/>
                  <a:gd name="connsiteX1" fmla="*/ 7437 w 28932"/>
                  <a:gd name="connsiteY1" fmla="*/ 39181 h 39181"/>
                  <a:gd name="connsiteX2" fmla="*/ 13869 w 28932"/>
                  <a:gd name="connsiteY2" fmla="*/ 35470 h 39181"/>
                  <a:gd name="connsiteX3" fmla="*/ 27928 w 28932"/>
                  <a:gd name="connsiteY3" fmla="*/ 11145 h 39181"/>
                  <a:gd name="connsiteX4" fmla="*/ 25209 w 28932"/>
                  <a:gd name="connsiteY4" fmla="*/ 1004 h 39181"/>
                  <a:gd name="connsiteX5" fmla="*/ 15063 w 28932"/>
                  <a:gd name="connsiteY5" fmla="*/ 3722 h 39181"/>
                  <a:gd name="connsiteX6" fmla="*/ 1005 w 28932"/>
                  <a:gd name="connsiteY6" fmla="*/ 28046 h 39181"/>
                  <a:gd name="connsiteX7" fmla="*/ 3723 w 28932"/>
                  <a:gd name="connsiteY7" fmla="*/ 38187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3723" y="38187"/>
                    </a:moveTo>
                    <a:cubicBezTo>
                      <a:pt x="4917" y="38850"/>
                      <a:pt x="6177" y="39181"/>
                      <a:pt x="7437" y="39181"/>
                    </a:cubicBezTo>
                    <a:cubicBezTo>
                      <a:pt x="10023" y="39181"/>
                      <a:pt x="12543" y="37856"/>
                      <a:pt x="13869" y="35470"/>
                    </a:cubicBezTo>
                    <a:lnTo>
                      <a:pt x="27928" y="11145"/>
                    </a:lnTo>
                    <a:cubicBezTo>
                      <a:pt x="29983" y="7566"/>
                      <a:pt x="28790" y="3059"/>
                      <a:pt x="25209" y="1004"/>
                    </a:cubicBezTo>
                    <a:cubicBezTo>
                      <a:pt x="21628" y="-1051"/>
                      <a:pt x="17119" y="142"/>
                      <a:pt x="15063" y="3722"/>
                    </a:cubicBezTo>
                    <a:lnTo>
                      <a:pt x="1005" y="28046"/>
                    </a:lnTo>
                    <a:cubicBezTo>
                      <a:pt x="-1051" y="31559"/>
                      <a:pt x="142" y="36132"/>
                      <a:pt x="3723" y="38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0" name="Forma libre 299">
                <a:extLst>
                  <a:ext uri="{FF2B5EF4-FFF2-40B4-BE49-F238E27FC236}">
                    <a16:creationId xmlns:a16="http://schemas.microsoft.com/office/drawing/2014/main" id="{2DBE3379-7DBF-394E-A4BB-801677CFCB4B}"/>
                  </a:ext>
                </a:extLst>
              </p:cNvPr>
              <p:cNvSpPr/>
              <p:nvPr/>
            </p:nvSpPr>
            <p:spPr>
              <a:xfrm>
                <a:off x="3157527" y="2761837"/>
                <a:ext cx="72234" cy="47930"/>
              </a:xfrm>
              <a:custGeom>
                <a:avLst/>
                <a:gdLst>
                  <a:gd name="connsiteX0" fmla="*/ 3723 w 72234"/>
                  <a:gd name="connsiteY0" fmla="*/ 13862 h 47930"/>
                  <a:gd name="connsiteX1" fmla="*/ 61084 w 72234"/>
                  <a:gd name="connsiteY1" fmla="*/ 46936 h 47930"/>
                  <a:gd name="connsiteX2" fmla="*/ 64798 w 72234"/>
                  <a:gd name="connsiteY2" fmla="*/ 47930 h 47930"/>
                  <a:gd name="connsiteX3" fmla="*/ 71230 w 72234"/>
                  <a:gd name="connsiteY3" fmla="*/ 44219 h 47930"/>
                  <a:gd name="connsiteX4" fmla="*/ 68511 w 72234"/>
                  <a:gd name="connsiteY4" fmla="*/ 34078 h 47930"/>
                  <a:gd name="connsiteX5" fmla="*/ 11151 w 72234"/>
                  <a:gd name="connsiteY5" fmla="*/ 1004 h 47930"/>
                  <a:gd name="connsiteX6" fmla="*/ 1005 w 72234"/>
                  <a:gd name="connsiteY6" fmla="*/ 3722 h 47930"/>
                  <a:gd name="connsiteX7" fmla="*/ 3723 w 72234"/>
                  <a:gd name="connsiteY7" fmla="*/ 1386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3723" y="13862"/>
                    </a:moveTo>
                    <a:lnTo>
                      <a:pt x="61084" y="46936"/>
                    </a:lnTo>
                    <a:cubicBezTo>
                      <a:pt x="62278" y="47599"/>
                      <a:pt x="63538" y="47930"/>
                      <a:pt x="64798" y="47930"/>
                    </a:cubicBezTo>
                    <a:cubicBezTo>
                      <a:pt x="67384" y="47930"/>
                      <a:pt x="69904" y="46605"/>
                      <a:pt x="71230" y="44219"/>
                    </a:cubicBezTo>
                    <a:cubicBezTo>
                      <a:pt x="73286" y="40639"/>
                      <a:pt x="72092" y="36132"/>
                      <a:pt x="68511" y="34078"/>
                    </a:cubicBezTo>
                    <a:lnTo>
                      <a:pt x="11151" y="1004"/>
                    </a:lnTo>
                    <a:cubicBezTo>
                      <a:pt x="7570" y="-1051"/>
                      <a:pt x="3060" y="142"/>
                      <a:pt x="1005" y="3722"/>
                    </a:cubicBezTo>
                    <a:cubicBezTo>
                      <a:pt x="-1051" y="7234"/>
                      <a:pt x="143" y="11808"/>
                      <a:pt x="3723" y="13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1" name="Forma libre 300">
                <a:extLst>
                  <a:ext uri="{FF2B5EF4-FFF2-40B4-BE49-F238E27FC236}">
                    <a16:creationId xmlns:a16="http://schemas.microsoft.com/office/drawing/2014/main" id="{552AC70E-C60A-5A49-BBE0-1D58C5547512}"/>
                  </a:ext>
                </a:extLst>
              </p:cNvPr>
              <p:cNvSpPr/>
              <p:nvPr/>
            </p:nvSpPr>
            <p:spPr>
              <a:xfrm>
                <a:off x="3157460" y="2894132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31" y="46605"/>
                      <a:pt x="4851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7C9C953A-FE1C-AA45-A44E-A6DD3CC1CF5C}"/>
                  </a:ext>
                </a:extLst>
              </p:cNvPr>
              <p:cNvSpPr/>
              <p:nvPr/>
            </p:nvSpPr>
            <p:spPr>
              <a:xfrm>
                <a:off x="3173916" y="2843106"/>
                <a:ext cx="47944" cy="14846"/>
              </a:xfrm>
              <a:custGeom>
                <a:avLst/>
                <a:gdLst>
                  <a:gd name="connsiteX0" fmla="*/ 7427 w 47944"/>
                  <a:gd name="connsiteY0" fmla="*/ 0 h 14846"/>
                  <a:gd name="connsiteX1" fmla="*/ 0 w 47944"/>
                  <a:gd name="connsiteY1" fmla="*/ 7423 h 14846"/>
                  <a:gd name="connsiteX2" fmla="*/ 7427 w 47944"/>
                  <a:gd name="connsiteY2" fmla="*/ 14847 h 14846"/>
                  <a:gd name="connsiteX3" fmla="*/ 40517 w 47944"/>
                  <a:gd name="connsiteY3" fmla="*/ 14847 h 14846"/>
                  <a:gd name="connsiteX4" fmla="*/ 47944 w 47944"/>
                  <a:gd name="connsiteY4" fmla="*/ 7423 h 14846"/>
                  <a:gd name="connsiteX5" fmla="*/ 40517 w 47944"/>
                  <a:gd name="connsiteY5" fmla="*/ 0 h 14846"/>
                  <a:gd name="connsiteX6" fmla="*/ 7427 w 47944"/>
                  <a:gd name="connsiteY6" fmla="*/ 0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7427" y="0"/>
                    </a:move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B89C84BC-4EA5-8F4A-B5FB-ECB65039DA9E}"/>
                  </a:ext>
                </a:extLst>
              </p:cNvPr>
              <p:cNvSpPr/>
              <p:nvPr/>
            </p:nvSpPr>
            <p:spPr>
              <a:xfrm>
                <a:off x="3240030" y="2776959"/>
                <a:ext cx="147347" cy="221639"/>
              </a:xfrm>
              <a:custGeom>
                <a:avLst/>
                <a:gdLst>
                  <a:gd name="connsiteX0" fmla="*/ 33156 w 147347"/>
                  <a:gd name="connsiteY0" fmla="*/ 152178 h 221639"/>
                  <a:gd name="connsiteX1" fmla="*/ 33156 w 147347"/>
                  <a:gd name="connsiteY1" fmla="*/ 164573 h 221639"/>
                  <a:gd name="connsiteX2" fmla="*/ 33156 w 147347"/>
                  <a:gd name="connsiteY2" fmla="*/ 197646 h 221639"/>
                  <a:gd name="connsiteX3" fmla="*/ 35345 w 147347"/>
                  <a:gd name="connsiteY3" fmla="*/ 202883 h 221639"/>
                  <a:gd name="connsiteX4" fmla="*/ 51923 w 147347"/>
                  <a:gd name="connsiteY4" fmla="*/ 219453 h 221639"/>
                  <a:gd name="connsiteX5" fmla="*/ 57162 w 147347"/>
                  <a:gd name="connsiteY5" fmla="*/ 221640 h 221639"/>
                  <a:gd name="connsiteX6" fmla="*/ 90252 w 147347"/>
                  <a:gd name="connsiteY6" fmla="*/ 221640 h 221639"/>
                  <a:gd name="connsiteX7" fmla="*/ 95491 w 147347"/>
                  <a:gd name="connsiteY7" fmla="*/ 219453 h 221639"/>
                  <a:gd name="connsiteX8" fmla="*/ 112069 w 147347"/>
                  <a:gd name="connsiteY8" fmla="*/ 202883 h 221639"/>
                  <a:gd name="connsiteX9" fmla="*/ 114257 w 147347"/>
                  <a:gd name="connsiteY9" fmla="*/ 197646 h 221639"/>
                  <a:gd name="connsiteX10" fmla="*/ 114257 w 147347"/>
                  <a:gd name="connsiteY10" fmla="*/ 164573 h 221639"/>
                  <a:gd name="connsiteX11" fmla="*/ 114257 w 147347"/>
                  <a:gd name="connsiteY11" fmla="*/ 152178 h 221639"/>
                  <a:gd name="connsiteX12" fmla="*/ 124536 w 147347"/>
                  <a:gd name="connsiteY12" fmla="*/ 128119 h 221639"/>
                  <a:gd name="connsiteX13" fmla="*/ 147347 w 147347"/>
                  <a:gd name="connsiteY13" fmla="*/ 73637 h 221639"/>
                  <a:gd name="connsiteX14" fmla="*/ 73674 w 147347"/>
                  <a:gd name="connsiteY14" fmla="*/ 0 h 221639"/>
                  <a:gd name="connsiteX15" fmla="*/ 0 w 147347"/>
                  <a:gd name="connsiteY15" fmla="*/ 73637 h 221639"/>
                  <a:gd name="connsiteX16" fmla="*/ 22745 w 147347"/>
                  <a:gd name="connsiteY16" fmla="*/ 128119 h 221639"/>
                  <a:gd name="connsiteX17" fmla="*/ 33156 w 147347"/>
                  <a:gd name="connsiteY17" fmla="*/ 152178 h 221639"/>
                  <a:gd name="connsiteX18" fmla="*/ 87135 w 147347"/>
                  <a:gd name="connsiteY18" fmla="*/ 206727 h 221639"/>
                  <a:gd name="connsiteX19" fmla="*/ 60212 w 147347"/>
                  <a:gd name="connsiteY19" fmla="*/ 206727 h 221639"/>
                  <a:gd name="connsiteX20" fmla="*/ 48011 w 147347"/>
                  <a:gd name="connsiteY20" fmla="*/ 194531 h 221639"/>
                  <a:gd name="connsiteX21" fmla="*/ 48011 w 147347"/>
                  <a:gd name="connsiteY21" fmla="*/ 171996 h 221639"/>
                  <a:gd name="connsiteX22" fmla="*/ 99337 w 147347"/>
                  <a:gd name="connsiteY22" fmla="*/ 171996 h 221639"/>
                  <a:gd name="connsiteX23" fmla="*/ 99337 w 147347"/>
                  <a:gd name="connsiteY23" fmla="*/ 194531 h 221639"/>
                  <a:gd name="connsiteX24" fmla="*/ 87135 w 147347"/>
                  <a:gd name="connsiteY24" fmla="*/ 206727 h 221639"/>
                  <a:gd name="connsiteX25" fmla="*/ 73674 w 147347"/>
                  <a:gd name="connsiteY25" fmla="*/ 14913 h 221639"/>
                  <a:gd name="connsiteX26" fmla="*/ 132427 w 147347"/>
                  <a:gd name="connsiteY26" fmla="*/ 73637 h 221639"/>
                  <a:gd name="connsiteX27" fmla="*/ 113859 w 147347"/>
                  <a:gd name="connsiteY27" fmla="*/ 117713 h 221639"/>
                  <a:gd name="connsiteX28" fmla="*/ 99337 w 147347"/>
                  <a:gd name="connsiteY28" fmla="*/ 152178 h 221639"/>
                  <a:gd name="connsiteX29" fmla="*/ 99337 w 147347"/>
                  <a:gd name="connsiteY29" fmla="*/ 157149 h 221639"/>
                  <a:gd name="connsiteX30" fmla="*/ 81101 w 147347"/>
                  <a:gd name="connsiteY30" fmla="*/ 157149 h 221639"/>
                  <a:gd name="connsiteX31" fmla="*/ 81101 w 147347"/>
                  <a:gd name="connsiteY31" fmla="*/ 114134 h 221639"/>
                  <a:gd name="connsiteX32" fmla="*/ 90186 w 147347"/>
                  <a:gd name="connsiteY32" fmla="*/ 114134 h 221639"/>
                  <a:gd name="connsiteX33" fmla="*/ 97613 w 147347"/>
                  <a:gd name="connsiteY33" fmla="*/ 106711 h 221639"/>
                  <a:gd name="connsiteX34" fmla="*/ 90186 w 147347"/>
                  <a:gd name="connsiteY34" fmla="*/ 99287 h 221639"/>
                  <a:gd name="connsiteX35" fmla="*/ 57096 w 147347"/>
                  <a:gd name="connsiteY35" fmla="*/ 99287 h 221639"/>
                  <a:gd name="connsiteX36" fmla="*/ 49669 w 147347"/>
                  <a:gd name="connsiteY36" fmla="*/ 106711 h 221639"/>
                  <a:gd name="connsiteX37" fmla="*/ 57096 w 147347"/>
                  <a:gd name="connsiteY37" fmla="*/ 114134 h 221639"/>
                  <a:gd name="connsiteX38" fmla="*/ 66180 w 147347"/>
                  <a:gd name="connsiteY38" fmla="*/ 114134 h 221639"/>
                  <a:gd name="connsiteX39" fmla="*/ 66180 w 147347"/>
                  <a:gd name="connsiteY39" fmla="*/ 157149 h 221639"/>
                  <a:gd name="connsiteX40" fmla="*/ 47944 w 147347"/>
                  <a:gd name="connsiteY40" fmla="*/ 157149 h 221639"/>
                  <a:gd name="connsiteX41" fmla="*/ 47944 w 147347"/>
                  <a:gd name="connsiteY41" fmla="*/ 152178 h 221639"/>
                  <a:gd name="connsiteX42" fmla="*/ 33355 w 147347"/>
                  <a:gd name="connsiteY42" fmla="*/ 117713 h 221639"/>
                  <a:gd name="connsiteX43" fmla="*/ 14854 w 147347"/>
                  <a:gd name="connsiteY43" fmla="*/ 73637 h 221639"/>
                  <a:gd name="connsiteX44" fmla="*/ 73674 w 147347"/>
                  <a:gd name="connsiteY44" fmla="*/ 14913 h 22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7347" h="221639">
                    <a:moveTo>
                      <a:pt x="33156" y="152178"/>
                    </a:moveTo>
                    <a:lnTo>
                      <a:pt x="33156" y="164573"/>
                    </a:lnTo>
                    <a:lnTo>
                      <a:pt x="33156" y="197646"/>
                    </a:lnTo>
                    <a:cubicBezTo>
                      <a:pt x="33156" y="199635"/>
                      <a:pt x="33952" y="201491"/>
                      <a:pt x="35345" y="202883"/>
                    </a:cubicBezTo>
                    <a:lnTo>
                      <a:pt x="51923" y="219453"/>
                    </a:lnTo>
                    <a:cubicBezTo>
                      <a:pt x="53316" y="220844"/>
                      <a:pt x="55239" y="221640"/>
                      <a:pt x="57162" y="221640"/>
                    </a:cubicBezTo>
                    <a:lnTo>
                      <a:pt x="90252" y="221640"/>
                    </a:lnTo>
                    <a:cubicBezTo>
                      <a:pt x="92241" y="221640"/>
                      <a:pt x="94098" y="220844"/>
                      <a:pt x="95491" y="219453"/>
                    </a:cubicBezTo>
                    <a:lnTo>
                      <a:pt x="112069" y="202883"/>
                    </a:lnTo>
                    <a:cubicBezTo>
                      <a:pt x="113462" y="201491"/>
                      <a:pt x="114257" y="199569"/>
                      <a:pt x="114257" y="197646"/>
                    </a:cubicBezTo>
                    <a:lnTo>
                      <a:pt x="114257" y="164573"/>
                    </a:lnTo>
                    <a:lnTo>
                      <a:pt x="114257" y="152178"/>
                    </a:lnTo>
                    <a:cubicBezTo>
                      <a:pt x="114257" y="142634"/>
                      <a:pt x="117308" y="135476"/>
                      <a:pt x="124536" y="128119"/>
                    </a:cubicBezTo>
                    <a:cubicBezTo>
                      <a:pt x="139257" y="113140"/>
                      <a:pt x="147347" y="93720"/>
                      <a:pt x="147347" y="73637"/>
                    </a:cubicBezTo>
                    <a:cubicBezTo>
                      <a:pt x="147347" y="33074"/>
                      <a:pt x="114324" y="0"/>
                      <a:pt x="73674" y="0"/>
                    </a:cubicBezTo>
                    <a:cubicBezTo>
                      <a:pt x="33090" y="0"/>
                      <a:pt x="0" y="33007"/>
                      <a:pt x="0" y="73637"/>
                    </a:cubicBezTo>
                    <a:cubicBezTo>
                      <a:pt x="0" y="93852"/>
                      <a:pt x="8090" y="113206"/>
                      <a:pt x="22745" y="128119"/>
                    </a:cubicBezTo>
                    <a:cubicBezTo>
                      <a:pt x="30040" y="135476"/>
                      <a:pt x="33156" y="142701"/>
                      <a:pt x="33156" y="152178"/>
                    </a:cubicBezTo>
                    <a:close/>
                    <a:moveTo>
                      <a:pt x="87135" y="206727"/>
                    </a:moveTo>
                    <a:lnTo>
                      <a:pt x="60212" y="206727"/>
                    </a:lnTo>
                    <a:lnTo>
                      <a:pt x="48011" y="194531"/>
                    </a:lnTo>
                    <a:lnTo>
                      <a:pt x="48011" y="171996"/>
                    </a:lnTo>
                    <a:lnTo>
                      <a:pt x="99337" y="171996"/>
                    </a:lnTo>
                    <a:lnTo>
                      <a:pt x="99337" y="194531"/>
                    </a:lnTo>
                    <a:lnTo>
                      <a:pt x="87135" y="206727"/>
                    </a:lnTo>
                    <a:close/>
                    <a:moveTo>
                      <a:pt x="73674" y="14913"/>
                    </a:moveTo>
                    <a:cubicBezTo>
                      <a:pt x="106035" y="14913"/>
                      <a:pt x="132427" y="41226"/>
                      <a:pt x="132427" y="73637"/>
                    </a:cubicBezTo>
                    <a:cubicBezTo>
                      <a:pt x="132427" y="89875"/>
                      <a:pt x="125862" y="105518"/>
                      <a:pt x="113859" y="117713"/>
                    </a:cubicBezTo>
                    <a:cubicBezTo>
                      <a:pt x="103913" y="127788"/>
                      <a:pt x="99337" y="138790"/>
                      <a:pt x="99337" y="152178"/>
                    </a:cubicBezTo>
                    <a:lnTo>
                      <a:pt x="99337" y="157149"/>
                    </a:lnTo>
                    <a:lnTo>
                      <a:pt x="81101" y="157149"/>
                    </a:lnTo>
                    <a:lnTo>
                      <a:pt x="81101" y="114134"/>
                    </a:lnTo>
                    <a:lnTo>
                      <a:pt x="90186" y="114134"/>
                    </a:lnTo>
                    <a:cubicBezTo>
                      <a:pt x="94297" y="114134"/>
                      <a:pt x="97613" y="110820"/>
                      <a:pt x="97613" y="106711"/>
                    </a:cubicBezTo>
                    <a:cubicBezTo>
                      <a:pt x="97613" y="102601"/>
                      <a:pt x="94297" y="99287"/>
                      <a:pt x="90186" y="99287"/>
                    </a:cubicBezTo>
                    <a:lnTo>
                      <a:pt x="57096" y="99287"/>
                    </a:lnTo>
                    <a:cubicBezTo>
                      <a:pt x="52984" y="99287"/>
                      <a:pt x="49669" y="102601"/>
                      <a:pt x="49669" y="106711"/>
                    </a:cubicBezTo>
                    <a:cubicBezTo>
                      <a:pt x="49669" y="110820"/>
                      <a:pt x="52984" y="114134"/>
                      <a:pt x="57096" y="114134"/>
                    </a:cubicBezTo>
                    <a:lnTo>
                      <a:pt x="66180" y="114134"/>
                    </a:lnTo>
                    <a:lnTo>
                      <a:pt x="66180" y="157149"/>
                    </a:lnTo>
                    <a:lnTo>
                      <a:pt x="47944" y="157149"/>
                    </a:lnTo>
                    <a:lnTo>
                      <a:pt x="47944" y="152178"/>
                    </a:lnTo>
                    <a:cubicBezTo>
                      <a:pt x="47944" y="138790"/>
                      <a:pt x="43302" y="127854"/>
                      <a:pt x="33355" y="117713"/>
                    </a:cubicBezTo>
                    <a:cubicBezTo>
                      <a:pt x="21419" y="105518"/>
                      <a:pt x="14854" y="89875"/>
                      <a:pt x="14854" y="73637"/>
                    </a:cubicBezTo>
                    <a:cubicBezTo>
                      <a:pt x="14920" y="41226"/>
                      <a:pt x="41313" y="14913"/>
                      <a:pt x="73674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B2D8D818-7556-624C-AEDE-5041BDE41CA3}"/>
                  </a:ext>
                </a:extLst>
              </p:cNvPr>
              <p:cNvSpPr/>
              <p:nvPr/>
            </p:nvSpPr>
            <p:spPr>
              <a:xfrm>
                <a:off x="3132669" y="3030943"/>
                <a:ext cx="362201" cy="157812"/>
              </a:xfrm>
              <a:custGeom>
                <a:avLst/>
                <a:gdLst>
                  <a:gd name="connsiteX0" fmla="*/ 323541 w 362201"/>
                  <a:gd name="connsiteY0" fmla="*/ 73306 h 157812"/>
                  <a:gd name="connsiteX1" fmla="*/ 337268 w 362201"/>
                  <a:gd name="connsiteY1" fmla="*/ 44341 h 157812"/>
                  <a:gd name="connsiteX2" fmla="*/ 337400 w 362201"/>
                  <a:gd name="connsiteY2" fmla="*/ 42883 h 157812"/>
                  <a:gd name="connsiteX3" fmla="*/ 337400 w 362201"/>
                  <a:gd name="connsiteY3" fmla="*/ 40497 h 157812"/>
                  <a:gd name="connsiteX4" fmla="*/ 337268 w 362201"/>
                  <a:gd name="connsiteY4" fmla="*/ 39039 h 157812"/>
                  <a:gd name="connsiteX5" fmla="*/ 296883 w 362201"/>
                  <a:gd name="connsiteY5" fmla="*/ 0 h 157812"/>
                  <a:gd name="connsiteX6" fmla="*/ 256499 w 362201"/>
                  <a:gd name="connsiteY6" fmla="*/ 39039 h 157812"/>
                  <a:gd name="connsiteX7" fmla="*/ 256366 w 362201"/>
                  <a:gd name="connsiteY7" fmla="*/ 40497 h 157812"/>
                  <a:gd name="connsiteX8" fmla="*/ 256366 w 362201"/>
                  <a:gd name="connsiteY8" fmla="*/ 42883 h 157812"/>
                  <a:gd name="connsiteX9" fmla="*/ 256499 w 362201"/>
                  <a:gd name="connsiteY9" fmla="*/ 44341 h 157812"/>
                  <a:gd name="connsiteX10" fmla="*/ 270225 w 362201"/>
                  <a:gd name="connsiteY10" fmla="*/ 73306 h 157812"/>
                  <a:gd name="connsiteX11" fmla="*/ 238992 w 362201"/>
                  <a:gd name="connsiteY11" fmla="*/ 90870 h 157812"/>
                  <a:gd name="connsiteX12" fmla="*/ 207759 w 362201"/>
                  <a:gd name="connsiteY12" fmla="*/ 73306 h 157812"/>
                  <a:gd name="connsiteX13" fmla="*/ 221485 w 362201"/>
                  <a:gd name="connsiteY13" fmla="*/ 44341 h 157812"/>
                  <a:gd name="connsiteX14" fmla="*/ 221618 w 362201"/>
                  <a:gd name="connsiteY14" fmla="*/ 42883 h 157812"/>
                  <a:gd name="connsiteX15" fmla="*/ 221618 w 362201"/>
                  <a:gd name="connsiteY15" fmla="*/ 40497 h 157812"/>
                  <a:gd name="connsiteX16" fmla="*/ 221485 w 362201"/>
                  <a:gd name="connsiteY16" fmla="*/ 39039 h 157812"/>
                  <a:gd name="connsiteX17" fmla="*/ 181101 w 362201"/>
                  <a:gd name="connsiteY17" fmla="*/ 0 h 157812"/>
                  <a:gd name="connsiteX18" fmla="*/ 140716 w 362201"/>
                  <a:gd name="connsiteY18" fmla="*/ 39039 h 157812"/>
                  <a:gd name="connsiteX19" fmla="*/ 140584 w 362201"/>
                  <a:gd name="connsiteY19" fmla="*/ 40497 h 157812"/>
                  <a:gd name="connsiteX20" fmla="*/ 140584 w 362201"/>
                  <a:gd name="connsiteY20" fmla="*/ 42883 h 157812"/>
                  <a:gd name="connsiteX21" fmla="*/ 140716 w 362201"/>
                  <a:gd name="connsiteY21" fmla="*/ 44341 h 157812"/>
                  <a:gd name="connsiteX22" fmla="*/ 154443 w 362201"/>
                  <a:gd name="connsiteY22" fmla="*/ 73306 h 157812"/>
                  <a:gd name="connsiteX23" fmla="*/ 123210 w 362201"/>
                  <a:gd name="connsiteY23" fmla="*/ 90870 h 157812"/>
                  <a:gd name="connsiteX24" fmla="*/ 91976 w 362201"/>
                  <a:gd name="connsiteY24" fmla="*/ 73306 h 157812"/>
                  <a:gd name="connsiteX25" fmla="*/ 105703 w 362201"/>
                  <a:gd name="connsiteY25" fmla="*/ 44341 h 157812"/>
                  <a:gd name="connsiteX26" fmla="*/ 105836 w 362201"/>
                  <a:gd name="connsiteY26" fmla="*/ 42883 h 157812"/>
                  <a:gd name="connsiteX27" fmla="*/ 105836 w 362201"/>
                  <a:gd name="connsiteY27" fmla="*/ 40497 h 157812"/>
                  <a:gd name="connsiteX28" fmla="*/ 105703 w 362201"/>
                  <a:gd name="connsiteY28" fmla="*/ 39039 h 157812"/>
                  <a:gd name="connsiteX29" fmla="*/ 65318 w 362201"/>
                  <a:gd name="connsiteY29" fmla="*/ 0 h 157812"/>
                  <a:gd name="connsiteX30" fmla="*/ 24934 w 362201"/>
                  <a:gd name="connsiteY30" fmla="*/ 39039 h 157812"/>
                  <a:gd name="connsiteX31" fmla="*/ 24801 w 362201"/>
                  <a:gd name="connsiteY31" fmla="*/ 40497 h 157812"/>
                  <a:gd name="connsiteX32" fmla="*/ 24801 w 362201"/>
                  <a:gd name="connsiteY32" fmla="*/ 42883 h 157812"/>
                  <a:gd name="connsiteX33" fmla="*/ 24934 w 362201"/>
                  <a:gd name="connsiteY33" fmla="*/ 44341 h 157812"/>
                  <a:gd name="connsiteX34" fmla="*/ 38661 w 362201"/>
                  <a:gd name="connsiteY34" fmla="*/ 73306 h 157812"/>
                  <a:gd name="connsiteX35" fmla="*/ 0 w 362201"/>
                  <a:gd name="connsiteY35" fmla="*/ 104921 h 157812"/>
                  <a:gd name="connsiteX36" fmla="*/ 0 w 362201"/>
                  <a:gd name="connsiteY36" fmla="*/ 150389 h 157812"/>
                  <a:gd name="connsiteX37" fmla="*/ 7427 w 362201"/>
                  <a:gd name="connsiteY37" fmla="*/ 157812 h 157812"/>
                  <a:gd name="connsiteX38" fmla="*/ 14854 w 362201"/>
                  <a:gd name="connsiteY38" fmla="*/ 150389 h 157812"/>
                  <a:gd name="connsiteX39" fmla="*/ 14854 w 362201"/>
                  <a:gd name="connsiteY39" fmla="*/ 105186 h 157812"/>
                  <a:gd name="connsiteX40" fmla="*/ 65318 w 362201"/>
                  <a:gd name="connsiteY40" fmla="*/ 83380 h 157812"/>
                  <a:gd name="connsiteX41" fmla="*/ 115783 w 362201"/>
                  <a:gd name="connsiteY41" fmla="*/ 104855 h 157812"/>
                  <a:gd name="connsiteX42" fmla="*/ 115783 w 362201"/>
                  <a:gd name="connsiteY42" fmla="*/ 150323 h 157812"/>
                  <a:gd name="connsiteX43" fmla="*/ 123210 w 362201"/>
                  <a:gd name="connsiteY43" fmla="*/ 157746 h 157812"/>
                  <a:gd name="connsiteX44" fmla="*/ 123210 w 362201"/>
                  <a:gd name="connsiteY44" fmla="*/ 157746 h 157812"/>
                  <a:gd name="connsiteX45" fmla="*/ 123210 w 362201"/>
                  <a:gd name="connsiteY45" fmla="*/ 157746 h 157812"/>
                  <a:gd name="connsiteX46" fmla="*/ 130637 w 362201"/>
                  <a:gd name="connsiteY46" fmla="*/ 150323 h 157812"/>
                  <a:gd name="connsiteX47" fmla="*/ 130637 w 362201"/>
                  <a:gd name="connsiteY47" fmla="*/ 105120 h 157812"/>
                  <a:gd name="connsiteX48" fmla="*/ 181101 w 362201"/>
                  <a:gd name="connsiteY48" fmla="*/ 83314 h 157812"/>
                  <a:gd name="connsiteX49" fmla="*/ 231565 w 362201"/>
                  <a:gd name="connsiteY49" fmla="*/ 104788 h 157812"/>
                  <a:gd name="connsiteX50" fmla="*/ 231565 w 362201"/>
                  <a:gd name="connsiteY50" fmla="*/ 150256 h 157812"/>
                  <a:gd name="connsiteX51" fmla="*/ 238992 w 362201"/>
                  <a:gd name="connsiteY51" fmla="*/ 157680 h 157812"/>
                  <a:gd name="connsiteX52" fmla="*/ 238992 w 362201"/>
                  <a:gd name="connsiteY52" fmla="*/ 157680 h 157812"/>
                  <a:gd name="connsiteX53" fmla="*/ 238992 w 362201"/>
                  <a:gd name="connsiteY53" fmla="*/ 157680 h 157812"/>
                  <a:gd name="connsiteX54" fmla="*/ 246419 w 362201"/>
                  <a:gd name="connsiteY54" fmla="*/ 150256 h 157812"/>
                  <a:gd name="connsiteX55" fmla="*/ 246419 w 362201"/>
                  <a:gd name="connsiteY55" fmla="*/ 105053 h 157812"/>
                  <a:gd name="connsiteX56" fmla="*/ 296883 w 362201"/>
                  <a:gd name="connsiteY56" fmla="*/ 83247 h 157812"/>
                  <a:gd name="connsiteX57" fmla="*/ 347347 w 362201"/>
                  <a:gd name="connsiteY57" fmla="*/ 104722 h 157812"/>
                  <a:gd name="connsiteX58" fmla="*/ 347347 w 362201"/>
                  <a:gd name="connsiteY58" fmla="*/ 150190 h 157812"/>
                  <a:gd name="connsiteX59" fmla="*/ 354774 w 362201"/>
                  <a:gd name="connsiteY59" fmla="*/ 157613 h 157812"/>
                  <a:gd name="connsiteX60" fmla="*/ 362201 w 362201"/>
                  <a:gd name="connsiteY60" fmla="*/ 150190 h 157812"/>
                  <a:gd name="connsiteX61" fmla="*/ 362201 w 362201"/>
                  <a:gd name="connsiteY61" fmla="*/ 104722 h 157812"/>
                  <a:gd name="connsiteX62" fmla="*/ 323541 w 362201"/>
                  <a:gd name="connsiteY62" fmla="*/ 73306 h 157812"/>
                  <a:gd name="connsiteX63" fmla="*/ 65186 w 362201"/>
                  <a:gd name="connsiteY63" fmla="*/ 14913 h 157812"/>
                  <a:gd name="connsiteX64" fmla="*/ 90849 w 362201"/>
                  <a:gd name="connsiteY64" fmla="*/ 41756 h 157812"/>
                  <a:gd name="connsiteX65" fmla="*/ 65186 w 362201"/>
                  <a:gd name="connsiteY65" fmla="*/ 68599 h 157812"/>
                  <a:gd name="connsiteX66" fmla="*/ 39523 w 362201"/>
                  <a:gd name="connsiteY66" fmla="*/ 41756 h 157812"/>
                  <a:gd name="connsiteX67" fmla="*/ 65186 w 362201"/>
                  <a:gd name="connsiteY67" fmla="*/ 14913 h 157812"/>
                  <a:gd name="connsiteX68" fmla="*/ 181035 w 362201"/>
                  <a:gd name="connsiteY68" fmla="*/ 14913 h 157812"/>
                  <a:gd name="connsiteX69" fmla="*/ 206698 w 362201"/>
                  <a:gd name="connsiteY69" fmla="*/ 41756 h 157812"/>
                  <a:gd name="connsiteX70" fmla="*/ 181035 w 362201"/>
                  <a:gd name="connsiteY70" fmla="*/ 68599 h 157812"/>
                  <a:gd name="connsiteX71" fmla="*/ 155371 w 362201"/>
                  <a:gd name="connsiteY71" fmla="*/ 41756 h 157812"/>
                  <a:gd name="connsiteX72" fmla="*/ 181035 w 362201"/>
                  <a:gd name="connsiteY72" fmla="*/ 14913 h 157812"/>
                  <a:gd name="connsiteX73" fmla="*/ 296883 w 362201"/>
                  <a:gd name="connsiteY73" fmla="*/ 14913 h 157812"/>
                  <a:gd name="connsiteX74" fmla="*/ 322546 w 362201"/>
                  <a:gd name="connsiteY74" fmla="*/ 41756 h 157812"/>
                  <a:gd name="connsiteX75" fmla="*/ 296883 w 362201"/>
                  <a:gd name="connsiteY75" fmla="*/ 68599 h 157812"/>
                  <a:gd name="connsiteX76" fmla="*/ 271220 w 362201"/>
                  <a:gd name="connsiteY76" fmla="*/ 41756 h 157812"/>
                  <a:gd name="connsiteX77" fmla="*/ 296883 w 362201"/>
                  <a:gd name="connsiteY77" fmla="*/ 14913 h 15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62201" h="157812">
                    <a:moveTo>
                      <a:pt x="323541" y="73306"/>
                    </a:moveTo>
                    <a:cubicBezTo>
                      <a:pt x="331300" y="66280"/>
                      <a:pt x="336339" y="56205"/>
                      <a:pt x="337268" y="44341"/>
                    </a:cubicBezTo>
                    <a:cubicBezTo>
                      <a:pt x="337334" y="43877"/>
                      <a:pt x="337400" y="43347"/>
                      <a:pt x="337400" y="42883"/>
                    </a:cubicBezTo>
                    <a:lnTo>
                      <a:pt x="337400" y="40497"/>
                    </a:lnTo>
                    <a:cubicBezTo>
                      <a:pt x="337400" y="39967"/>
                      <a:pt x="337334" y="39503"/>
                      <a:pt x="337268" y="39039"/>
                    </a:cubicBezTo>
                    <a:cubicBezTo>
                      <a:pt x="335544" y="16504"/>
                      <a:pt x="318767" y="0"/>
                      <a:pt x="296883" y="0"/>
                    </a:cubicBezTo>
                    <a:cubicBezTo>
                      <a:pt x="275000" y="0"/>
                      <a:pt x="258223" y="16570"/>
                      <a:pt x="256499" y="39039"/>
                    </a:cubicBezTo>
                    <a:cubicBezTo>
                      <a:pt x="256432" y="39503"/>
                      <a:pt x="256366" y="40033"/>
                      <a:pt x="256366" y="40497"/>
                    </a:cubicBezTo>
                    <a:lnTo>
                      <a:pt x="256366" y="42883"/>
                    </a:lnTo>
                    <a:cubicBezTo>
                      <a:pt x="256366" y="43413"/>
                      <a:pt x="256432" y="43877"/>
                      <a:pt x="256499" y="44341"/>
                    </a:cubicBezTo>
                    <a:cubicBezTo>
                      <a:pt x="257427" y="56139"/>
                      <a:pt x="262467" y="66280"/>
                      <a:pt x="270225" y="73306"/>
                    </a:cubicBezTo>
                    <a:cubicBezTo>
                      <a:pt x="257825" y="77415"/>
                      <a:pt x="246220" y="83778"/>
                      <a:pt x="238992" y="90870"/>
                    </a:cubicBezTo>
                    <a:cubicBezTo>
                      <a:pt x="231764" y="83778"/>
                      <a:pt x="220159" y="77415"/>
                      <a:pt x="207759" y="73306"/>
                    </a:cubicBezTo>
                    <a:cubicBezTo>
                      <a:pt x="215517" y="66280"/>
                      <a:pt x="220557" y="56205"/>
                      <a:pt x="221485" y="44341"/>
                    </a:cubicBezTo>
                    <a:cubicBezTo>
                      <a:pt x="221552" y="43877"/>
                      <a:pt x="221618" y="43347"/>
                      <a:pt x="221618" y="42883"/>
                    </a:cubicBezTo>
                    <a:lnTo>
                      <a:pt x="221618" y="40497"/>
                    </a:lnTo>
                    <a:cubicBezTo>
                      <a:pt x="221618" y="39967"/>
                      <a:pt x="221552" y="39503"/>
                      <a:pt x="221485" y="39039"/>
                    </a:cubicBezTo>
                    <a:cubicBezTo>
                      <a:pt x="219761" y="16504"/>
                      <a:pt x="202984" y="0"/>
                      <a:pt x="181101" y="0"/>
                    </a:cubicBezTo>
                    <a:cubicBezTo>
                      <a:pt x="159218" y="0"/>
                      <a:pt x="142440" y="16570"/>
                      <a:pt x="140716" y="39039"/>
                    </a:cubicBezTo>
                    <a:cubicBezTo>
                      <a:pt x="140650" y="39503"/>
                      <a:pt x="140584" y="40033"/>
                      <a:pt x="140584" y="40497"/>
                    </a:cubicBezTo>
                    <a:lnTo>
                      <a:pt x="140584" y="42883"/>
                    </a:lnTo>
                    <a:cubicBezTo>
                      <a:pt x="140584" y="43413"/>
                      <a:pt x="140650" y="43877"/>
                      <a:pt x="140716" y="44341"/>
                    </a:cubicBezTo>
                    <a:cubicBezTo>
                      <a:pt x="141645" y="56139"/>
                      <a:pt x="146684" y="66280"/>
                      <a:pt x="154443" y="73306"/>
                    </a:cubicBezTo>
                    <a:cubicBezTo>
                      <a:pt x="142042" y="77415"/>
                      <a:pt x="130438" y="83778"/>
                      <a:pt x="123210" y="90870"/>
                    </a:cubicBezTo>
                    <a:cubicBezTo>
                      <a:pt x="115982" y="83778"/>
                      <a:pt x="104377" y="77415"/>
                      <a:pt x="91976" y="73306"/>
                    </a:cubicBezTo>
                    <a:cubicBezTo>
                      <a:pt x="99735" y="66280"/>
                      <a:pt x="104775" y="56205"/>
                      <a:pt x="105703" y="44341"/>
                    </a:cubicBezTo>
                    <a:cubicBezTo>
                      <a:pt x="105769" y="43877"/>
                      <a:pt x="105836" y="43347"/>
                      <a:pt x="105836" y="42883"/>
                    </a:cubicBezTo>
                    <a:lnTo>
                      <a:pt x="105836" y="40497"/>
                    </a:lnTo>
                    <a:cubicBezTo>
                      <a:pt x="105836" y="39967"/>
                      <a:pt x="105769" y="39503"/>
                      <a:pt x="105703" y="39039"/>
                    </a:cubicBezTo>
                    <a:cubicBezTo>
                      <a:pt x="103979" y="16504"/>
                      <a:pt x="87202" y="0"/>
                      <a:pt x="65318" y="0"/>
                    </a:cubicBezTo>
                    <a:cubicBezTo>
                      <a:pt x="43435" y="0"/>
                      <a:pt x="26658" y="16570"/>
                      <a:pt x="24934" y="39039"/>
                    </a:cubicBezTo>
                    <a:cubicBezTo>
                      <a:pt x="24867" y="39503"/>
                      <a:pt x="24801" y="40033"/>
                      <a:pt x="24801" y="40497"/>
                    </a:cubicBezTo>
                    <a:lnTo>
                      <a:pt x="24801" y="42883"/>
                    </a:lnTo>
                    <a:cubicBezTo>
                      <a:pt x="24801" y="43413"/>
                      <a:pt x="24867" y="43877"/>
                      <a:pt x="24934" y="44341"/>
                    </a:cubicBezTo>
                    <a:cubicBezTo>
                      <a:pt x="25862" y="56139"/>
                      <a:pt x="30902" y="66280"/>
                      <a:pt x="38661" y="73306"/>
                    </a:cubicBezTo>
                    <a:cubicBezTo>
                      <a:pt x="18369" y="80000"/>
                      <a:pt x="0" y="92792"/>
                      <a:pt x="0" y="104921"/>
                    </a:cubicBezTo>
                    <a:lnTo>
                      <a:pt x="0" y="150389"/>
                    </a:lnTo>
                    <a:cubicBezTo>
                      <a:pt x="0" y="154498"/>
                      <a:pt x="3316" y="157812"/>
                      <a:pt x="7427" y="157812"/>
                    </a:cubicBezTo>
                    <a:cubicBezTo>
                      <a:pt x="11539" y="157812"/>
                      <a:pt x="14854" y="154498"/>
                      <a:pt x="14854" y="150389"/>
                    </a:cubicBezTo>
                    <a:lnTo>
                      <a:pt x="14854" y="105186"/>
                    </a:lnTo>
                    <a:cubicBezTo>
                      <a:pt x="16446" y="99221"/>
                      <a:pt x="42374" y="83380"/>
                      <a:pt x="65318" y="83380"/>
                    </a:cubicBezTo>
                    <a:cubicBezTo>
                      <a:pt x="88263" y="83380"/>
                      <a:pt x="114257" y="99287"/>
                      <a:pt x="115783" y="104855"/>
                    </a:cubicBezTo>
                    <a:lnTo>
                      <a:pt x="115783" y="150323"/>
                    </a:lnTo>
                    <a:cubicBezTo>
                      <a:pt x="115783" y="154432"/>
                      <a:pt x="119098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7321" y="157746"/>
                      <a:pt x="130637" y="154432"/>
                      <a:pt x="130637" y="150323"/>
                    </a:cubicBezTo>
                    <a:lnTo>
                      <a:pt x="130637" y="105120"/>
                    </a:lnTo>
                    <a:cubicBezTo>
                      <a:pt x="132228" y="99155"/>
                      <a:pt x="158157" y="83314"/>
                      <a:pt x="181101" y="83314"/>
                    </a:cubicBezTo>
                    <a:cubicBezTo>
                      <a:pt x="204111" y="83314"/>
                      <a:pt x="230040" y="99221"/>
                      <a:pt x="231565" y="104788"/>
                    </a:cubicBezTo>
                    <a:lnTo>
                      <a:pt x="231565" y="150256"/>
                    </a:lnTo>
                    <a:cubicBezTo>
                      <a:pt x="231565" y="154366"/>
                      <a:pt x="234881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43103" y="157680"/>
                      <a:pt x="246419" y="154366"/>
                      <a:pt x="246419" y="150256"/>
                    </a:cubicBezTo>
                    <a:lnTo>
                      <a:pt x="246419" y="105053"/>
                    </a:lnTo>
                    <a:cubicBezTo>
                      <a:pt x="248011" y="99088"/>
                      <a:pt x="273939" y="83247"/>
                      <a:pt x="296883" y="83247"/>
                    </a:cubicBezTo>
                    <a:cubicBezTo>
                      <a:pt x="319894" y="83247"/>
                      <a:pt x="345822" y="99155"/>
                      <a:pt x="347347" y="104722"/>
                    </a:cubicBezTo>
                    <a:lnTo>
                      <a:pt x="347347" y="150190"/>
                    </a:lnTo>
                    <a:cubicBezTo>
                      <a:pt x="347347" y="154299"/>
                      <a:pt x="350663" y="157613"/>
                      <a:pt x="354774" y="157613"/>
                    </a:cubicBezTo>
                    <a:cubicBezTo>
                      <a:pt x="358886" y="157613"/>
                      <a:pt x="362201" y="154299"/>
                      <a:pt x="362201" y="150190"/>
                    </a:cubicBezTo>
                    <a:lnTo>
                      <a:pt x="362201" y="104722"/>
                    </a:lnTo>
                    <a:cubicBezTo>
                      <a:pt x="362268" y="92792"/>
                      <a:pt x="343833" y="80000"/>
                      <a:pt x="323541" y="73306"/>
                    </a:cubicBezTo>
                    <a:close/>
                    <a:moveTo>
                      <a:pt x="65186" y="14913"/>
                    </a:moveTo>
                    <a:cubicBezTo>
                      <a:pt x="79708" y="14913"/>
                      <a:pt x="90318" y="26114"/>
                      <a:pt x="90849" y="41756"/>
                    </a:cubicBezTo>
                    <a:cubicBezTo>
                      <a:pt x="90318" y="57398"/>
                      <a:pt x="79708" y="68599"/>
                      <a:pt x="65186" y="68599"/>
                    </a:cubicBezTo>
                    <a:cubicBezTo>
                      <a:pt x="50663" y="68599"/>
                      <a:pt x="40053" y="57398"/>
                      <a:pt x="39523" y="41756"/>
                    </a:cubicBezTo>
                    <a:cubicBezTo>
                      <a:pt x="40053" y="26114"/>
                      <a:pt x="50663" y="14913"/>
                      <a:pt x="65186" y="14913"/>
                    </a:cubicBezTo>
                    <a:close/>
                    <a:moveTo>
                      <a:pt x="181035" y="14913"/>
                    </a:moveTo>
                    <a:cubicBezTo>
                      <a:pt x="195557" y="14913"/>
                      <a:pt x="206167" y="26114"/>
                      <a:pt x="206698" y="41756"/>
                    </a:cubicBezTo>
                    <a:cubicBezTo>
                      <a:pt x="206167" y="57398"/>
                      <a:pt x="195557" y="68599"/>
                      <a:pt x="181035" y="68599"/>
                    </a:cubicBezTo>
                    <a:cubicBezTo>
                      <a:pt x="166512" y="68599"/>
                      <a:pt x="155902" y="57398"/>
                      <a:pt x="155371" y="41756"/>
                    </a:cubicBezTo>
                    <a:cubicBezTo>
                      <a:pt x="155902" y="26114"/>
                      <a:pt x="166512" y="14913"/>
                      <a:pt x="181035" y="14913"/>
                    </a:cubicBezTo>
                    <a:close/>
                    <a:moveTo>
                      <a:pt x="296883" y="14913"/>
                    </a:moveTo>
                    <a:cubicBezTo>
                      <a:pt x="311406" y="14913"/>
                      <a:pt x="322016" y="26114"/>
                      <a:pt x="322546" y="41756"/>
                    </a:cubicBezTo>
                    <a:cubicBezTo>
                      <a:pt x="322016" y="57398"/>
                      <a:pt x="311406" y="68599"/>
                      <a:pt x="296883" y="68599"/>
                    </a:cubicBezTo>
                    <a:cubicBezTo>
                      <a:pt x="282361" y="68599"/>
                      <a:pt x="271751" y="57398"/>
                      <a:pt x="271220" y="41756"/>
                    </a:cubicBezTo>
                    <a:cubicBezTo>
                      <a:pt x="271751" y="26114"/>
                      <a:pt x="282361" y="14913"/>
                      <a:pt x="296883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05" name="Grupo 304">
            <a:extLst>
              <a:ext uri="{FF2B5EF4-FFF2-40B4-BE49-F238E27FC236}">
                <a16:creationId xmlns:a16="http://schemas.microsoft.com/office/drawing/2014/main" id="{5A6E7556-864C-B945-B9F3-C506A5ACC607}"/>
              </a:ext>
            </a:extLst>
          </p:cNvPr>
          <p:cNvGrpSpPr/>
          <p:nvPr/>
        </p:nvGrpSpPr>
        <p:grpSpPr>
          <a:xfrm>
            <a:off x="7578002" y="2185531"/>
            <a:ext cx="707232" cy="706878"/>
            <a:chOff x="7608387" y="2040384"/>
            <a:chExt cx="771788" cy="771402"/>
          </a:xfrm>
        </p:grpSpPr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9DACC436-2AC2-5D45-A2D9-684E386167DA}"/>
                </a:ext>
              </a:extLst>
            </p:cNvPr>
            <p:cNvSpPr/>
            <p:nvPr/>
          </p:nvSpPr>
          <p:spPr>
            <a:xfrm>
              <a:off x="7608387" y="2040384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1C699B69-7595-134A-8A03-B4AEF89B412C}"/>
                </a:ext>
              </a:extLst>
            </p:cNvPr>
            <p:cNvSpPr/>
            <p:nvPr/>
          </p:nvSpPr>
          <p:spPr>
            <a:xfrm>
              <a:off x="7650423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08" name="Gráfico 3">
              <a:extLst>
                <a:ext uri="{FF2B5EF4-FFF2-40B4-BE49-F238E27FC236}">
                  <a16:creationId xmlns:a16="http://schemas.microsoft.com/office/drawing/2014/main" id="{6C5F9ADC-7FA7-A147-8563-455756D07BE6}"/>
                </a:ext>
              </a:extLst>
            </p:cNvPr>
            <p:cNvGrpSpPr/>
            <p:nvPr/>
          </p:nvGrpSpPr>
          <p:grpSpPr>
            <a:xfrm>
              <a:off x="7841155" y="2177763"/>
              <a:ext cx="366878" cy="436021"/>
              <a:chOff x="4115393" y="2695634"/>
              <a:chExt cx="401094" cy="476684"/>
            </a:xfrm>
            <a:solidFill>
              <a:srgbClr val="FFFFFF"/>
            </a:solidFill>
          </p:grpSpPr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D1126D84-CC55-5944-B3D2-B3C9073FD723}"/>
                  </a:ext>
                </a:extLst>
              </p:cNvPr>
              <p:cNvSpPr/>
              <p:nvPr/>
            </p:nvSpPr>
            <p:spPr>
              <a:xfrm>
                <a:off x="4115393" y="2787690"/>
                <a:ext cx="284965" cy="267047"/>
              </a:xfrm>
              <a:custGeom>
                <a:avLst/>
                <a:gdLst>
                  <a:gd name="connsiteX0" fmla="*/ 80605 w 284965"/>
                  <a:gd name="connsiteY0" fmla="*/ 176244 h 267047"/>
                  <a:gd name="connsiteX1" fmla="*/ 80605 w 284965"/>
                  <a:gd name="connsiteY1" fmla="*/ 189434 h 267047"/>
                  <a:gd name="connsiteX2" fmla="*/ 87634 w 284965"/>
                  <a:gd name="connsiteY2" fmla="*/ 196459 h 267047"/>
                  <a:gd name="connsiteX3" fmla="*/ 94663 w 284965"/>
                  <a:gd name="connsiteY3" fmla="*/ 189434 h 267047"/>
                  <a:gd name="connsiteX4" fmla="*/ 94663 w 284965"/>
                  <a:gd name="connsiteY4" fmla="*/ 173725 h 267047"/>
                  <a:gd name="connsiteX5" fmla="*/ 93072 w 284965"/>
                  <a:gd name="connsiteY5" fmla="*/ 169218 h 267047"/>
                  <a:gd name="connsiteX6" fmla="*/ 42608 w 284965"/>
                  <a:gd name="connsiteY6" fmla="*/ 107777 h 267047"/>
                  <a:gd name="connsiteX7" fmla="*/ 18735 w 284965"/>
                  <a:gd name="connsiteY7" fmla="*/ 50842 h 267047"/>
                  <a:gd name="connsiteX8" fmla="*/ 18470 w 284965"/>
                  <a:gd name="connsiteY8" fmla="*/ 50246 h 267047"/>
                  <a:gd name="connsiteX9" fmla="*/ 22382 w 284965"/>
                  <a:gd name="connsiteY9" fmla="*/ 17437 h 267047"/>
                  <a:gd name="connsiteX10" fmla="*/ 54080 w 284965"/>
                  <a:gd name="connsiteY10" fmla="*/ 72516 h 267047"/>
                  <a:gd name="connsiteX11" fmla="*/ 134716 w 284965"/>
                  <a:gd name="connsiteY11" fmla="*/ 125871 h 267047"/>
                  <a:gd name="connsiteX12" fmla="*/ 151029 w 284965"/>
                  <a:gd name="connsiteY12" fmla="*/ 125871 h 267047"/>
                  <a:gd name="connsiteX13" fmla="*/ 231136 w 284965"/>
                  <a:gd name="connsiteY13" fmla="*/ 72450 h 267047"/>
                  <a:gd name="connsiteX14" fmla="*/ 262767 w 284965"/>
                  <a:gd name="connsiteY14" fmla="*/ 17504 h 267047"/>
                  <a:gd name="connsiteX15" fmla="*/ 266679 w 284965"/>
                  <a:gd name="connsiteY15" fmla="*/ 50246 h 267047"/>
                  <a:gd name="connsiteX16" fmla="*/ 266414 w 284965"/>
                  <a:gd name="connsiteY16" fmla="*/ 50842 h 267047"/>
                  <a:gd name="connsiteX17" fmla="*/ 242873 w 284965"/>
                  <a:gd name="connsiteY17" fmla="*/ 107313 h 267047"/>
                  <a:gd name="connsiteX18" fmla="*/ 192011 w 284965"/>
                  <a:gd name="connsiteY18" fmla="*/ 169285 h 267047"/>
                  <a:gd name="connsiteX19" fmla="*/ 190419 w 284965"/>
                  <a:gd name="connsiteY19" fmla="*/ 173792 h 267047"/>
                  <a:gd name="connsiteX20" fmla="*/ 190419 w 284965"/>
                  <a:gd name="connsiteY20" fmla="*/ 260022 h 267047"/>
                  <a:gd name="connsiteX21" fmla="*/ 197448 w 284965"/>
                  <a:gd name="connsiteY21" fmla="*/ 267047 h 267047"/>
                  <a:gd name="connsiteX22" fmla="*/ 204478 w 284965"/>
                  <a:gd name="connsiteY22" fmla="*/ 260022 h 267047"/>
                  <a:gd name="connsiteX23" fmla="*/ 204478 w 284965"/>
                  <a:gd name="connsiteY23" fmla="*/ 176310 h 267047"/>
                  <a:gd name="connsiteX24" fmla="*/ 253682 w 284965"/>
                  <a:gd name="connsiteY24" fmla="*/ 116327 h 267047"/>
                  <a:gd name="connsiteX25" fmla="*/ 279279 w 284965"/>
                  <a:gd name="connsiteY25" fmla="*/ 56543 h 267047"/>
                  <a:gd name="connsiteX26" fmla="*/ 264425 w 284965"/>
                  <a:gd name="connsiteY26" fmla="*/ 1133 h 267047"/>
                  <a:gd name="connsiteX27" fmla="*/ 258921 w 284965"/>
                  <a:gd name="connsiteY27" fmla="*/ 205 h 267047"/>
                  <a:gd name="connsiteX28" fmla="*/ 254478 w 284965"/>
                  <a:gd name="connsiteY28" fmla="*/ 3519 h 267047"/>
                  <a:gd name="connsiteX29" fmla="*/ 219000 w 284965"/>
                  <a:gd name="connsiteY29" fmla="*/ 65159 h 267047"/>
                  <a:gd name="connsiteX30" fmla="*/ 150300 w 284965"/>
                  <a:gd name="connsiteY30" fmla="*/ 111886 h 267047"/>
                  <a:gd name="connsiteX31" fmla="*/ 134584 w 284965"/>
                  <a:gd name="connsiteY31" fmla="*/ 111886 h 267047"/>
                  <a:gd name="connsiteX32" fmla="*/ 66149 w 284965"/>
                  <a:gd name="connsiteY32" fmla="*/ 65490 h 267047"/>
                  <a:gd name="connsiteX33" fmla="*/ 30472 w 284965"/>
                  <a:gd name="connsiteY33" fmla="*/ 3519 h 267047"/>
                  <a:gd name="connsiteX34" fmla="*/ 26030 w 284965"/>
                  <a:gd name="connsiteY34" fmla="*/ 205 h 267047"/>
                  <a:gd name="connsiteX35" fmla="*/ 20525 w 284965"/>
                  <a:gd name="connsiteY35" fmla="*/ 1133 h 267047"/>
                  <a:gd name="connsiteX36" fmla="*/ 5671 w 284965"/>
                  <a:gd name="connsiteY36" fmla="*/ 56543 h 267047"/>
                  <a:gd name="connsiteX37" fmla="*/ 31268 w 284965"/>
                  <a:gd name="connsiteY37" fmla="*/ 116393 h 267047"/>
                  <a:gd name="connsiteX38" fmla="*/ 80605 w 284965"/>
                  <a:gd name="connsiteY38" fmla="*/ 176244 h 26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4965" h="267047">
                    <a:moveTo>
                      <a:pt x="80605" y="176244"/>
                    </a:moveTo>
                    <a:lnTo>
                      <a:pt x="80605" y="189434"/>
                    </a:lnTo>
                    <a:cubicBezTo>
                      <a:pt x="80605" y="193344"/>
                      <a:pt x="83788" y="196459"/>
                      <a:pt x="87634" y="196459"/>
                    </a:cubicBezTo>
                    <a:cubicBezTo>
                      <a:pt x="91480" y="196459"/>
                      <a:pt x="94663" y="193278"/>
                      <a:pt x="94663" y="189434"/>
                    </a:cubicBezTo>
                    <a:lnTo>
                      <a:pt x="94663" y="173725"/>
                    </a:lnTo>
                    <a:cubicBezTo>
                      <a:pt x="94663" y="172068"/>
                      <a:pt x="94133" y="170544"/>
                      <a:pt x="93072" y="169218"/>
                    </a:cubicBezTo>
                    <a:lnTo>
                      <a:pt x="42608" y="107777"/>
                    </a:lnTo>
                    <a:cubicBezTo>
                      <a:pt x="40552" y="104264"/>
                      <a:pt x="27356" y="72383"/>
                      <a:pt x="18735" y="50842"/>
                    </a:cubicBezTo>
                    <a:cubicBezTo>
                      <a:pt x="18669" y="50644"/>
                      <a:pt x="18536" y="50445"/>
                      <a:pt x="18470" y="50246"/>
                    </a:cubicBezTo>
                    <a:cubicBezTo>
                      <a:pt x="11772" y="37255"/>
                      <a:pt x="13098" y="26253"/>
                      <a:pt x="22382" y="17437"/>
                    </a:cubicBezTo>
                    <a:lnTo>
                      <a:pt x="54080" y="72516"/>
                    </a:lnTo>
                    <a:cubicBezTo>
                      <a:pt x="74305" y="105921"/>
                      <a:pt x="104412" y="125871"/>
                      <a:pt x="134716" y="125871"/>
                    </a:cubicBezTo>
                    <a:lnTo>
                      <a:pt x="151029" y="125871"/>
                    </a:lnTo>
                    <a:cubicBezTo>
                      <a:pt x="181467" y="123286"/>
                      <a:pt x="210578" y="103933"/>
                      <a:pt x="231136" y="72450"/>
                    </a:cubicBezTo>
                    <a:lnTo>
                      <a:pt x="262767" y="17504"/>
                    </a:lnTo>
                    <a:cubicBezTo>
                      <a:pt x="272117" y="26319"/>
                      <a:pt x="273443" y="37321"/>
                      <a:pt x="266679" y="50246"/>
                    </a:cubicBezTo>
                    <a:cubicBezTo>
                      <a:pt x="266546" y="50445"/>
                      <a:pt x="266480" y="50644"/>
                      <a:pt x="266414" y="50842"/>
                    </a:cubicBezTo>
                    <a:cubicBezTo>
                      <a:pt x="257727" y="72383"/>
                      <a:pt x="244597" y="104264"/>
                      <a:pt x="242873" y="107313"/>
                    </a:cubicBezTo>
                    <a:lnTo>
                      <a:pt x="192011" y="169285"/>
                    </a:lnTo>
                    <a:cubicBezTo>
                      <a:pt x="190950" y="170544"/>
                      <a:pt x="190419" y="172135"/>
                      <a:pt x="190419" y="173792"/>
                    </a:cubicBezTo>
                    <a:lnTo>
                      <a:pt x="190419" y="260022"/>
                    </a:lnTo>
                    <a:cubicBezTo>
                      <a:pt x="190419" y="263932"/>
                      <a:pt x="193602" y="267047"/>
                      <a:pt x="197448" y="267047"/>
                    </a:cubicBezTo>
                    <a:cubicBezTo>
                      <a:pt x="201295" y="267047"/>
                      <a:pt x="204478" y="263866"/>
                      <a:pt x="204478" y="260022"/>
                    </a:cubicBezTo>
                    <a:lnTo>
                      <a:pt x="204478" y="176310"/>
                    </a:lnTo>
                    <a:lnTo>
                      <a:pt x="253682" y="116327"/>
                    </a:lnTo>
                    <a:cubicBezTo>
                      <a:pt x="254411" y="115399"/>
                      <a:pt x="256666" y="112682"/>
                      <a:pt x="279279" y="56543"/>
                    </a:cubicBezTo>
                    <a:cubicBezTo>
                      <a:pt x="290419" y="34736"/>
                      <a:pt x="285048" y="14587"/>
                      <a:pt x="264425" y="1133"/>
                    </a:cubicBezTo>
                    <a:cubicBezTo>
                      <a:pt x="262767" y="72"/>
                      <a:pt x="260777" y="-259"/>
                      <a:pt x="258921" y="205"/>
                    </a:cubicBezTo>
                    <a:cubicBezTo>
                      <a:pt x="256997" y="669"/>
                      <a:pt x="255406" y="1862"/>
                      <a:pt x="254478" y="3519"/>
                    </a:cubicBezTo>
                    <a:lnTo>
                      <a:pt x="219000" y="65159"/>
                    </a:lnTo>
                    <a:cubicBezTo>
                      <a:pt x="201029" y="92665"/>
                      <a:pt x="175764" y="109699"/>
                      <a:pt x="150300" y="111886"/>
                    </a:cubicBezTo>
                    <a:lnTo>
                      <a:pt x="134584" y="111886"/>
                    </a:lnTo>
                    <a:cubicBezTo>
                      <a:pt x="109319" y="111886"/>
                      <a:pt x="83656" y="94521"/>
                      <a:pt x="66149" y="65490"/>
                    </a:cubicBezTo>
                    <a:lnTo>
                      <a:pt x="30472" y="3519"/>
                    </a:lnTo>
                    <a:cubicBezTo>
                      <a:pt x="29478" y="1862"/>
                      <a:pt x="27886" y="602"/>
                      <a:pt x="26030" y="205"/>
                    </a:cubicBezTo>
                    <a:cubicBezTo>
                      <a:pt x="24173" y="-259"/>
                      <a:pt x="22183" y="72"/>
                      <a:pt x="20525" y="1133"/>
                    </a:cubicBezTo>
                    <a:cubicBezTo>
                      <a:pt x="-31" y="14521"/>
                      <a:pt x="-5469" y="34736"/>
                      <a:pt x="5671" y="56543"/>
                    </a:cubicBezTo>
                    <a:cubicBezTo>
                      <a:pt x="28284" y="112682"/>
                      <a:pt x="30539" y="115465"/>
                      <a:pt x="31268" y="116393"/>
                    </a:cubicBezTo>
                    <a:lnTo>
                      <a:pt x="80605" y="17624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2C794707-FDA6-014E-BF02-029888680481}"/>
                  </a:ext>
                </a:extLst>
              </p:cNvPr>
              <p:cNvSpPr/>
              <p:nvPr/>
            </p:nvSpPr>
            <p:spPr>
              <a:xfrm>
                <a:off x="4219472" y="2799560"/>
                <a:ext cx="76923" cy="82650"/>
              </a:xfrm>
              <a:custGeom>
                <a:avLst/>
                <a:gdLst>
                  <a:gd name="connsiteX0" fmla="*/ 38462 w 76923"/>
                  <a:gd name="connsiteY0" fmla="*/ 82651 h 82650"/>
                  <a:gd name="connsiteX1" fmla="*/ 76923 w 76923"/>
                  <a:gd name="connsiteY1" fmla="*/ 42022 h 82650"/>
                  <a:gd name="connsiteX2" fmla="*/ 76923 w 76923"/>
                  <a:gd name="connsiteY2" fmla="*/ 40630 h 82650"/>
                  <a:gd name="connsiteX3" fmla="*/ 38462 w 76923"/>
                  <a:gd name="connsiteY3" fmla="*/ 0 h 82650"/>
                  <a:gd name="connsiteX4" fmla="*/ 0 w 76923"/>
                  <a:gd name="connsiteY4" fmla="*/ 40630 h 82650"/>
                  <a:gd name="connsiteX5" fmla="*/ 0 w 76923"/>
                  <a:gd name="connsiteY5" fmla="*/ 42022 h 82650"/>
                  <a:gd name="connsiteX6" fmla="*/ 38462 w 76923"/>
                  <a:gd name="connsiteY6" fmla="*/ 82651 h 82650"/>
                  <a:gd name="connsiteX7" fmla="*/ 14191 w 76923"/>
                  <a:gd name="connsiteY7" fmla="*/ 40563 h 82650"/>
                  <a:gd name="connsiteX8" fmla="*/ 38528 w 76923"/>
                  <a:gd name="connsiteY8" fmla="*/ 14051 h 82650"/>
                  <a:gd name="connsiteX9" fmla="*/ 62865 w 76923"/>
                  <a:gd name="connsiteY9" fmla="*/ 40563 h 82650"/>
                  <a:gd name="connsiteX10" fmla="*/ 62865 w 76923"/>
                  <a:gd name="connsiteY10" fmla="*/ 41955 h 82650"/>
                  <a:gd name="connsiteX11" fmla="*/ 38528 w 76923"/>
                  <a:gd name="connsiteY11" fmla="*/ 68467 h 82650"/>
                  <a:gd name="connsiteX12" fmla="*/ 14191 w 76923"/>
                  <a:gd name="connsiteY12" fmla="*/ 41955 h 82650"/>
                  <a:gd name="connsiteX13" fmla="*/ 14191 w 76923"/>
                  <a:gd name="connsiteY13" fmla="*/ 40563 h 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82650">
                    <a:moveTo>
                      <a:pt x="38462" y="82651"/>
                    </a:moveTo>
                    <a:cubicBezTo>
                      <a:pt x="60345" y="82651"/>
                      <a:pt x="76923" y="65153"/>
                      <a:pt x="76923" y="42022"/>
                    </a:cubicBezTo>
                    <a:lnTo>
                      <a:pt x="76923" y="40630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30"/>
                    </a:cubicBezTo>
                    <a:lnTo>
                      <a:pt x="0" y="42022"/>
                    </a:lnTo>
                    <a:cubicBezTo>
                      <a:pt x="66" y="65153"/>
                      <a:pt x="16578" y="82651"/>
                      <a:pt x="38462" y="82651"/>
                    </a:cubicBezTo>
                    <a:close/>
                    <a:moveTo>
                      <a:pt x="14191" y="40563"/>
                    </a:moveTo>
                    <a:cubicBezTo>
                      <a:pt x="14191" y="25186"/>
                      <a:pt x="24404" y="14051"/>
                      <a:pt x="38528" y="14051"/>
                    </a:cubicBezTo>
                    <a:cubicBezTo>
                      <a:pt x="52653" y="14051"/>
                      <a:pt x="62865" y="25186"/>
                      <a:pt x="62865" y="40563"/>
                    </a:cubicBezTo>
                    <a:lnTo>
                      <a:pt x="62865" y="41955"/>
                    </a:lnTo>
                    <a:cubicBezTo>
                      <a:pt x="62865" y="57332"/>
                      <a:pt x="52653" y="68467"/>
                      <a:pt x="38528" y="68467"/>
                    </a:cubicBezTo>
                    <a:cubicBezTo>
                      <a:pt x="24404" y="68467"/>
                      <a:pt x="14191" y="57332"/>
                      <a:pt x="14191" y="41955"/>
                    </a:cubicBezTo>
                    <a:lnTo>
                      <a:pt x="14191" y="4056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49B1B244-85B5-BC4F-B0C3-97A826C4281D}"/>
                  </a:ext>
                </a:extLst>
              </p:cNvPr>
              <p:cNvSpPr/>
              <p:nvPr/>
            </p:nvSpPr>
            <p:spPr>
              <a:xfrm>
                <a:off x="4125374" y="3095500"/>
                <a:ext cx="155173" cy="76818"/>
              </a:xfrm>
              <a:custGeom>
                <a:avLst/>
                <a:gdLst>
                  <a:gd name="connsiteX0" fmla="*/ 77653 w 155173"/>
                  <a:gd name="connsiteY0" fmla="*/ 0 h 76818"/>
                  <a:gd name="connsiteX1" fmla="*/ 0 w 155173"/>
                  <a:gd name="connsiteY1" fmla="*/ 48848 h 76818"/>
                  <a:gd name="connsiteX2" fmla="*/ 0 w 155173"/>
                  <a:gd name="connsiteY2" fmla="*/ 69793 h 76818"/>
                  <a:gd name="connsiteX3" fmla="*/ 7029 w 155173"/>
                  <a:gd name="connsiteY3" fmla="*/ 76818 h 76818"/>
                  <a:gd name="connsiteX4" fmla="*/ 14059 w 155173"/>
                  <a:gd name="connsiteY4" fmla="*/ 69793 h 76818"/>
                  <a:gd name="connsiteX5" fmla="*/ 14059 w 155173"/>
                  <a:gd name="connsiteY5" fmla="*/ 48848 h 76818"/>
                  <a:gd name="connsiteX6" fmla="*/ 77586 w 155173"/>
                  <a:gd name="connsiteY6" fmla="*/ 14051 h 76818"/>
                  <a:gd name="connsiteX7" fmla="*/ 141114 w 155173"/>
                  <a:gd name="connsiteY7" fmla="*/ 48848 h 76818"/>
                  <a:gd name="connsiteX8" fmla="*/ 141114 w 155173"/>
                  <a:gd name="connsiteY8" fmla="*/ 69793 h 76818"/>
                  <a:gd name="connsiteX9" fmla="*/ 148143 w 155173"/>
                  <a:gd name="connsiteY9" fmla="*/ 76818 h 76818"/>
                  <a:gd name="connsiteX10" fmla="*/ 155173 w 155173"/>
                  <a:gd name="connsiteY10" fmla="*/ 69793 h 76818"/>
                  <a:gd name="connsiteX11" fmla="*/ 155173 w 155173"/>
                  <a:gd name="connsiteY11" fmla="*/ 48848 h 76818"/>
                  <a:gd name="connsiteX12" fmla="*/ 77653 w 155173"/>
                  <a:gd name="connsiteY12" fmla="*/ 0 h 7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173" h="76818">
                    <a:moveTo>
                      <a:pt x="77653" y="0"/>
                    </a:moveTo>
                    <a:cubicBezTo>
                      <a:pt x="29045" y="0"/>
                      <a:pt x="0" y="18293"/>
                      <a:pt x="0" y="48848"/>
                    </a:cubicBezTo>
                    <a:lnTo>
                      <a:pt x="0" y="69793"/>
                    </a:lnTo>
                    <a:cubicBezTo>
                      <a:pt x="0" y="73703"/>
                      <a:pt x="3183" y="76818"/>
                      <a:pt x="7029" y="76818"/>
                    </a:cubicBezTo>
                    <a:cubicBezTo>
                      <a:pt x="10875" y="76818"/>
                      <a:pt x="14059" y="73637"/>
                      <a:pt x="14059" y="69793"/>
                    </a:cubicBezTo>
                    <a:lnTo>
                      <a:pt x="14059" y="48848"/>
                    </a:lnTo>
                    <a:cubicBezTo>
                      <a:pt x="14059" y="17498"/>
                      <a:pt x="58488" y="14051"/>
                      <a:pt x="77586" y="14051"/>
                    </a:cubicBezTo>
                    <a:cubicBezTo>
                      <a:pt x="96684" y="14051"/>
                      <a:pt x="141114" y="17432"/>
                      <a:pt x="141114" y="48848"/>
                    </a:cubicBezTo>
                    <a:lnTo>
                      <a:pt x="141114" y="69793"/>
                    </a:lnTo>
                    <a:cubicBezTo>
                      <a:pt x="141114" y="73703"/>
                      <a:pt x="144297" y="76818"/>
                      <a:pt x="148143" y="76818"/>
                    </a:cubicBezTo>
                    <a:cubicBezTo>
                      <a:pt x="151990" y="76818"/>
                      <a:pt x="155173" y="73637"/>
                      <a:pt x="155173" y="69793"/>
                    </a:cubicBezTo>
                    <a:lnTo>
                      <a:pt x="155173" y="48848"/>
                    </a:lnTo>
                    <a:cubicBezTo>
                      <a:pt x="155372" y="18293"/>
                      <a:pt x="126327" y="0"/>
                      <a:pt x="77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2" name="Forma libre 311">
                <a:extLst>
                  <a:ext uri="{FF2B5EF4-FFF2-40B4-BE49-F238E27FC236}">
                    <a16:creationId xmlns:a16="http://schemas.microsoft.com/office/drawing/2014/main" id="{0BEB5E3B-9616-D545-85CB-AC6F6792ED27}"/>
                  </a:ext>
                </a:extLst>
              </p:cNvPr>
              <p:cNvSpPr/>
              <p:nvPr/>
            </p:nvSpPr>
            <p:spPr>
              <a:xfrm>
                <a:off x="4250905" y="2695634"/>
                <a:ext cx="14058" cy="68931"/>
              </a:xfrm>
              <a:custGeom>
                <a:avLst/>
                <a:gdLst>
                  <a:gd name="connsiteX0" fmla="*/ 7029 w 14058"/>
                  <a:gd name="connsiteY0" fmla="*/ 68931 h 68931"/>
                  <a:gd name="connsiteX1" fmla="*/ 14058 w 14058"/>
                  <a:gd name="connsiteY1" fmla="*/ 61905 h 68931"/>
                  <a:gd name="connsiteX2" fmla="*/ 14058 w 14058"/>
                  <a:gd name="connsiteY2" fmla="*/ 7026 h 68931"/>
                  <a:gd name="connsiteX3" fmla="*/ 7029 w 14058"/>
                  <a:gd name="connsiteY3" fmla="*/ 0 h 68931"/>
                  <a:gd name="connsiteX4" fmla="*/ 0 w 14058"/>
                  <a:gd name="connsiteY4" fmla="*/ 7026 h 68931"/>
                  <a:gd name="connsiteX5" fmla="*/ 0 w 14058"/>
                  <a:gd name="connsiteY5" fmla="*/ 61905 h 68931"/>
                  <a:gd name="connsiteX6" fmla="*/ 7029 w 14058"/>
                  <a:gd name="connsiteY6" fmla="*/ 68931 h 6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8" h="68931">
                    <a:moveTo>
                      <a:pt x="7029" y="68931"/>
                    </a:moveTo>
                    <a:cubicBezTo>
                      <a:pt x="10941" y="68931"/>
                      <a:pt x="14058" y="65750"/>
                      <a:pt x="14058" y="61905"/>
                    </a:cubicBezTo>
                    <a:lnTo>
                      <a:pt x="14058" y="7026"/>
                    </a:lnTo>
                    <a:cubicBezTo>
                      <a:pt x="14058" y="3115"/>
                      <a:pt x="10875" y="0"/>
                      <a:pt x="7029" y="0"/>
                    </a:cubicBezTo>
                    <a:cubicBezTo>
                      <a:pt x="3183" y="0"/>
                      <a:pt x="0" y="3181"/>
                      <a:pt x="0" y="7026"/>
                    </a:cubicBezTo>
                    <a:lnTo>
                      <a:pt x="0" y="61905"/>
                    </a:lnTo>
                    <a:cubicBezTo>
                      <a:pt x="0" y="65816"/>
                      <a:pt x="3183" y="68931"/>
                      <a:pt x="7029" y="68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2F5A0280-96B6-0141-8958-7BD4B8A4F751}"/>
                  </a:ext>
                </a:extLst>
              </p:cNvPr>
              <p:cNvSpPr/>
              <p:nvPr/>
            </p:nvSpPr>
            <p:spPr>
              <a:xfrm>
                <a:off x="4169373" y="2729204"/>
                <a:ext cx="47281" cy="47224"/>
              </a:xfrm>
              <a:custGeom>
                <a:avLst/>
                <a:gdLst>
                  <a:gd name="connsiteX0" fmla="*/ 35245 w 47281"/>
                  <a:gd name="connsiteY0" fmla="*/ 45170 h 47224"/>
                  <a:gd name="connsiteX1" fmla="*/ 40219 w 47281"/>
                  <a:gd name="connsiteY1" fmla="*/ 47224 h 47224"/>
                  <a:gd name="connsiteX2" fmla="*/ 45192 w 47281"/>
                  <a:gd name="connsiteY2" fmla="*/ 45170 h 47224"/>
                  <a:gd name="connsiteX3" fmla="*/ 45192 w 47281"/>
                  <a:gd name="connsiteY3" fmla="*/ 35161 h 47224"/>
                  <a:gd name="connsiteX4" fmla="*/ 12102 w 47281"/>
                  <a:gd name="connsiteY4" fmla="*/ 2088 h 47224"/>
                  <a:gd name="connsiteX5" fmla="*/ 2089 w 47281"/>
                  <a:gd name="connsiteY5" fmla="*/ 2088 h 47224"/>
                  <a:gd name="connsiteX6" fmla="*/ 2089 w 47281"/>
                  <a:gd name="connsiteY6" fmla="*/ 12096 h 47224"/>
                  <a:gd name="connsiteX7" fmla="*/ 35245 w 47281"/>
                  <a:gd name="connsiteY7" fmla="*/ 45170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1" h="47224">
                    <a:moveTo>
                      <a:pt x="35245" y="45170"/>
                    </a:moveTo>
                    <a:cubicBezTo>
                      <a:pt x="36638" y="46562"/>
                      <a:pt x="38429" y="47224"/>
                      <a:pt x="40219" y="47224"/>
                    </a:cubicBezTo>
                    <a:cubicBezTo>
                      <a:pt x="42009" y="47224"/>
                      <a:pt x="43800" y="46562"/>
                      <a:pt x="45192" y="45170"/>
                    </a:cubicBezTo>
                    <a:cubicBezTo>
                      <a:pt x="47978" y="42386"/>
                      <a:pt x="47978" y="37945"/>
                      <a:pt x="45192" y="35161"/>
                    </a:cubicBezTo>
                    <a:lnTo>
                      <a:pt x="12102" y="2088"/>
                    </a:lnTo>
                    <a:cubicBezTo>
                      <a:pt x="9317" y="-696"/>
                      <a:pt x="4874" y="-696"/>
                      <a:pt x="2089" y="2088"/>
                    </a:cubicBezTo>
                    <a:cubicBezTo>
                      <a:pt x="-696" y="4872"/>
                      <a:pt x="-696" y="9312"/>
                      <a:pt x="2089" y="12096"/>
                    </a:cubicBezTo>
                    <a:lnTo>
                      <a:pt x="35245" y="451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C926FD6-C414-FF4D-8DD2-9D0D0FB4E38F}"/>
                  </a:ext>
                </a:extLst>
              </p:cNvPr>
              <p:cNvSpPr/>
              <p:nvPr/>
            </p:nvSpPr>
            <p:spPr>
              <a:xfrm>
                <a:off x="4299148" y="2729204"/>
                <a:ext cx="47280" cy="47224"/>
              </a:xfrm>
              <a:custGeom>
                <a:avLst/>
                <a:gdLst>
                  <a:gd name="connsiteX0" fmla="*/ 7129 w 47280"/>
                  <a:gd name="connsiteY0" fmla="*/ 47224 h 47224"/>
                  <a:gd name="connsiteX1" fmla="*/ 12102 w 47280"/>
                  <a:gd name="connsiteY1" fmla="*/ 45170 h 47224"/>
                  <a:gd name="connsiteX2" fmla="*/ 45192 w 47280"/>
                  <a:gd name="connsiteY2" fmla="*/ 12096 h 47224"/>
                  <a:gd name="connsiteX3" fmla="*/ 45192 w 47280"/>
                  <a:gd name="connsiteY3" fmla="*/ 2088 h 47224"/>
                  <a:gd name="connsiteX4" fmla="*/ 35179 w 47280"/>
                  <a:gd name="connsiteY4" fmla="*/ 2088 h 47224"/>
                  <a:gd name="connsiteX5" fmla="*/ 2089 w 47280"/>
                  <a:gd name="connsiteY5" fmla="*/ 35161 h 47224"/>
                  <a:gd name="connsiteX6" fmla="*/ 2089 w 47280"/>
                  <a:gd name="connsiteY6" fmla="*/ 45170 h 47224"/>
                  <a:gd name="connsiteX7" fmla="*/ 7129 w 47280"/>
                  <a:gd name="connsiteY7" fmla="*/ 47224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0" h="47224">
                    <a:moveTo>
                      <a:pt x="7129" y="47224"/>
                    </a:moveTo>
                    <a:cubicBezTo>
                      <a:pt x="8919" y="47224"/>
                      <a:pt x="10709" y="46562"/>
                      <a:pt x="12102" y="45170"/>
                    </a:cubicBezTo>
                    <a:lnTo>
                      <a:pt x="45192" y="12096"/>
                    </a:lnTo>
                    <a:cubicBezTo>
                      <a:pt x="47977" y="9312"/>
                      <a:pt x="47977" y="4872"/>
                      <a:pt x="45192" y="2088"/>
                    </a:cubicBezTo>
                    <a:cubicBezTo>
                      <a:pt x="42407" y="-696"/>
                      <a:pt x="37964" y="-696"/>
                      <a:pt x="35179" y="2088"/>
                    </a:cubicBezTo>
                    <a:lnTo>
                      <a:pt x="2089" y="35161"/>
                    </a:lnTo>
                    <a:cubicBezTo>
                      <a:pt x="-696" y="37945"/>
                      <a:pt x="-696" y="42386"/>
                      <a:pt x="2089" y="45170"/>
                    </a:cubicBezTo>
                    <a:cubicBezTo>
                      <a:pt x="3548" y="46562"/>
                      <a:pt x="5338" y="47224"/>
                      <a:pt x="7129" y="4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ADA32449-CB99-A74B-8BE8-C518B9851875}"/>
                  </a:ext>
                </a:extLst>
              </p:cNvPr>
              <p:cNvSpPr/>
              <p:nvPr/>
            </p:nvSpPr>
            <p:spPr>
              <a:xfrm>
                <a:off x="4305812" y="2944376"/>
                <a:ext cx="210675" cy="227942"/>
              </a:xfrm>
              <a:custGeom>
                <a:avLst/>
                <a:gdLst>
                  <a:gd name="connsiteX0" fmla="*/ 191777 w 210675"/>
                  <a:gd name="connsiteY0" fmla="*/ 1133 h 227942"/>
                  <a:gd name="connsiteX1" fmla="*/ 186273 w 210675"/>
                  <a:gd name="connsiteY1" fmla="*/ 205 h 227942"/>
                  <a:gd name="connsiteX2" fmla="*/ 181830 w 210675"/>
                  <a:gd name="connsiteY2" fmla="*/ 3519 h 227942"/>
                  <a:gd name="connsiteX3" fmla="*/ 148077 w 210675"/>
                  <a:gd name="connsiteY3" fmla="*/ 62176 h 227942"/>
                  <a:gd name="connsiteX4" fmla="*/ 77321 w 210675"/>
                  <a:gd name="connsiteY4" fmla="*/ 111886 h 227942"/>
                  <a:gd name="connsiteX5" fmla="*/ 62002 w 210675"/>
                  <a:gd name="connsiteY5" fmla="*/ 111886 h 227942"/>
                  <a:gd name="connsiteX6" fmla="*/ 0 w 210675"/>
                  <a:gd name="connsiteY6" fmla="*/ 164247 h 227942"/>
                  <a:gd name="connsiteX7" fmla="*/ 0 w 210675"/>
                  <a:gd name="connsiteY7" fmla="*/ 220850 h 227942"/>
                  <a:gd name="connsiteX8" fmla="*/ 7029 w 210675"/>
                  <a:gd name="connsiteY8" fmla="*/ 227876 h 227942"/>
                  <a:gd name="connsiteX9" fmla="*/ 14058 w 210675"/>
                  <a:gd name="connsiteY9" fmla="*/ 220850 h 227942"/>
                  <a:gd name="connsiteX10" fmla="*/ 14058 w 210675"/>
                  <a:gd name="connsiteY10" fmla="*/ 164247 h 227942"/>
                  <a:gd name="connsiteX11" fmla="*/ 61937 w 210675"/>
                  <a:gd name="connsiteY11" fmla="*/ 126004 h 227942"/>
                  <a:gd name="connsiteX12" fmla="*/ 77653 w 210675"/>
                  <a:gd name="connsiteY12" fmla="*/ 126004 h 227942"/>
                  <a:gd name="connsiteX13" fmla="*/ 78382 w 210675"/>
                  <a:gd name="connsiteY13" fmla="*/ 125938 h 227942"/>
                  <a:gd name="connsiteX14" fmla="*/ 160146 w 210675"/>
                  <a:gd name="connsiteY14" fmla="*/ 69467 h 227942"/>
                  <a:gd name="connsiteX15" fmla="*/ 189920 w 210675"/>
                  <a:gd name="connsiteY15" fmla="*/ 17769 h 227942"/>
                  <a:gd name="connsiteX16" fmla="*/ 193568 w 210675"/>
                  <a:gd name="connsiteY16" fmla="*/ 51306 h 227942"/>
                  <a:gd name="connsiteX17" fmla="*/ 168965 w 210675"/>
                  <a:gd name="connsiteY17" fmla="*/ 104529 h 227942"/>
                  <a:gd name="connsiteX18" fmla="*/ 119496 w 210675"/>
                  <a:gd name="connsiteY18" fmla="*/ 169152 h 227942"/>
                  <a:gd name="connsiteX19" fmla="*/ 117706 w 210675"/>
                  <a:gd name="connsiteY19" fmla="*/ 173858 h 227942"/>
                  <a:gd name="connsiteX20" fmla="*/ 117706 w 210675"/>
                  <a:gd name="connsiteY20" fmla="*/ 220917 h 227942"/>
                  <a:gd name="connsiteX21" fmla="*/ 124735 w 210675"/>
                  <a:gd name="connsiteY21" fmla="*/ 227942 h 227942"/>
                  <a:gd name="connsiteX22" fmla="*/ 131764 w 210675"/>
                  <a:gd name="connsiteY22" fmla="*/ 220917 h 227942"/>
                  <a:gd name="connsiteX23" fmla="*/ 131764 w 210675"/>
                  <a:gd name="connsiteY23" fmla="*/ 176509 h 227942"/>
                  <a:gd name="connsiteX24" fmla="*/ 180703 w 210675"/>
                  <a:gd name="connsiteY24" fmla="*/ 112151 h 227942"/>
                  <a:gd name="connsiteX25" fmla="*/ 206830 w 210675"/>
                  <a:gd name="connsiteY25" fmla="*/ 55946 h 227942"/>
                  <a:gd name="connsiteX26" fmla="*/ 191777 w 210675"/>
                  <a:gd name="connsiteY26" fmla="*/ 1133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75" h="227942">
                    <a:moveTo>
                      <a:pt x="191777" y="1133"/>
                    </a:moveTo>
                    <a:cubicBezTo>
                      <a:pt x="190119" y="72"/>
                      <a:pt x="188130" y="-259"/>
                      <a:pt x="186273" y="205"/>
                    </a:cubicBezTo>
                    <a:cubicBezTo>
                      <a:pt x="184350" y="669"/>
                      <a:pt x="182759" y="1862"/>
                      <a:pt x="181830" y="3519"/>
                    </a:cubicBezTo>
                    <a:lnTo>
                      <a:pt x="148077" y="62176"/>
                    </a:lnTo>
                    <a:cubicBezTo>
                      <a:pt x="129310" y="91605"/>
                      <a:pt x="112467" y="108307"/>
                      <a:pt x="77321" y="111886"/>
                    </a:cubicBezTo>
                    <a:lnTo>
                      <a:pt x="62002" y="111886"/>
                    </a:lnTo>
                    <a:cubicBezTo>
                      <a:pt x="22613" y="111886"/>
                      <a:pt x="0" y="130975"/>
                      <a:pt x="0" y="164247"/>
                    </a:cubicBezTo>
                    <a:lnTo>
                      <a:pt x="0" y="220850"/>
                    </a:lnTo>
                    <a:cubicBezTo>
                      <a:pt x="0" y="224761"/>
                      <a:pt x="3183" y="227876"/>
                      <a:pt x="7029" y="227876"/>
                    </a:cubicBezTo>
                    <a:cubicBezTo>
                      <a:pt x="10875" y="227876"/>
                      <a:pt x="14058" y="224695"/>
                      <a:pt x="14058" y="220850"/>
                    </a:cubicBezTo>
                    <a:lnTo>
                      <a:pt x="14058" y="164247"/>
                    </a:lnTo>
                    <a:cubicBezTo>
                      <a:pt x="14058" y="138862"/>
                      <a:pt x="30172" y="126004"/>
                      <a:pt x="61937" y="126004"/>
                    </a:cubicBezTo>
                    <a:lnTo>
                      <a:pt x="77653" y="126004"/>
                    </a:lnTo>
                    <a:cubicBezTo>
                      <a:pt x="77918" y="126004"/>
                      <a:pt x="78117" y="126004"/>
                      <a:pt x="78382" y="125938"/>
                    </a:cubicBezTo>
                    <a:cubicBezTo>
                      <a:pt x="119297" y="121828"/>
                      <a:pt x="139257" y="102209"/>
                      <a:pt x="160146" y="69467"/>
                    </a:cubicBezTo>
                    <a:lnTo>
                      <a:pt x="189920" y="17769"/>
                    </a:lnTo>
                    <a:cubicBezTo>
                      <a:pt x="197480" y="25789"/>
                      <a:pt x="198674" y="36791"/>
                      <a:pt x="193568" y="51306"/>
                    </a:cubicBezTo>
                    <a:cubicBezTo>
                      <a:pt x="193435" y="51638"/>
                      <a:pt x="181896" y="84513"/>
                      <a:pt x="168965" y="104529"/>
                    </a:cubicBezTo>
                    <a:cubicBezTo>
                      <a:pt x="147348" y="137868"/>
                      <a:pt x="119828" y="168887"/>
                      <a:pt x="119496" y="169152"/>
                    </a:cubicBezTo>
                    <a:cubicBezTo>
                      <a:pt x="118369" y="170411"/>
                      <a:pt x="117706" y="172134"/>
                      <a:pt x="117706" y="173858"/>
                    </a:cubicBezTo>
                    <a:lnTo>
                      <a:pt x="117706" y="220917"/>
                    </a:lnTo>
                    <a:cubicBezTo>
                      <a:pt x="117706" y="224827"/>
                      <a:pt x="120888" y="227942"/>
                      <a:pt x="124735" y="227942"/>
                    </a:cubicBezTo>
                    <a:cubicBezTo>
                      <a:pt x="128581" y="227942"/>
                      <a:pt x="131764" y="224761"/>
                      <a:pt x="131764" y="220917"/>
                    </a:cubicBezTo>
                    <a:lnTo>
                      <a:pt x="131764" y="176509"/>
                    </a:lnTo>
                    <a:cubicBezTo>
                      <a:pt x="138329" y="168953"/>
                      <a:pt x="161472" y="141845"/>
                      <a:pt x="180703" y="112151"/>
                    </a:cubicBezTo>
                    <a:cubicBezTo>
                      <a:pt x="194628" y="90677"/>
                      <a:pt x="206300" y="57338"/>
                      <a:pt x="206830" y="55946"/>
                    </a:cubicBezTo>
                    <a:cubicBezTo>
                      <a:pt x="215186" y="32350"/>
                      <a:pt x="209814" y="12930"/>
                      <a:pt x="191777" y="1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E94F237-3A69-864D-A9F9-9C3FFF7359AF}"/>
                  </a:ext>
                </a:extLst>
              </p:cNvPr>
              <p:cNvSpPr/>
              <p:nvPr/>
            </p:nvSpPr>
            <p:spPr>
              <a:xfrm>
                <a:off x="4164566" y="3006751"/>
                <a:ext cx="76922" cy="79403"/>
              </a:xfrm>
              <a:custGeom>
                <a:avLst/>
                <a:gdLst>
                  <a:gd name="connsiteX0" fmla="*/ 38461 w 76922"/>
                  <a:gd name="connsiteY0" fmla="*/ 0 h 79403"/>
                  <a:gd name="connsiteX1" fmla="*/ 133 w 76922"/>
                  <a:gd name="connsiteY1" fmla="*/ 37448 h 79403"/>
                  <a:gd name="connsiteX2" fmla="*/ 0 w 76922"/>
                  <a:gd name="connsiteY2" fmla="*/ 38708 h 79403"/>
                  <a:gd name="connsiteX3" fmla="*/ 0 w 76922"/>
                  <a:gd name="connsiteY3" fmla="*/ 40696 h 79403"/>
                  <a:gd name="connsiteX4" fmla="*/ 133 w 76922"/>
                  <a:gd name="connsiteY4" fmla="*/ 41955 h 79403"/>
                  <a:gd name="connsiteX5" fmla="*/ 38461 w 76922"/>
                  <a:gd name="connsiteY5" fmla="*/ 79403 h 79403"/>
                  <a:gd name="connsiteX6" fmla="*/ 76791 w 76922"/>
                  <a:gd name="connsiteY6" fmla="*/ 41955 h 79403"/>
                  <a:gd name="connsiteX7" fmla="*/ 76923 w 76922"/>
                  <a:gd name="connsiteY7" fmla="*/ 40696 h 79403"/>
                  <a:gd name="connsiteX8" fmla="*/ 76923 w 76922"/>
                  <a:gd name="connsiteY8" fmla="*/ 38708 h 79403"/>
                  <a:gd name="connsiteX9" fmla="*/ 76791 w 76922"/>
                  <a:gd name="connsiteY9" fmla="*/ 37448 h 79403"/>
                  <a:gd name="connsiteX10" fmla="*/ 38461 w 76922"/>
                  <a:gd name="connsiteY10" fmla="*/ 0 h 79403"/>
                  <a:gd name="connsiteX11" fmla="*/ 38461 w 76922"/>
                  <a:gd name="connsiteY11" fmla="*/ 65219 h 79403"/>
                  <a:gd name="connsiteX12" fmla="*/ 14125 w 76922"/>
                  <a:gd name="connsiteY12" fmla="*/ 39702 h 79403"/>
                  <a:gd name="connsiteX13" fmla="*/ 38461 w 76922"/>
                  <a:gd name="connsiteY13" fmla="*/ 14184 h 79403"/>
                  <a:gd name="connsiteX14" fmla="*/ 62732 w 76922"/>
                  <a:gd name="connsiteY14" fmla="*/ 39702 h 79403"/>
                  <a:gd name="connsiteX15" fmla="*/ 38461 w 76922"/>
                  <a:gd name="connsiteY15" fmla="*/ 65219 h 7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922" h="79403">
                    <a:moveTo>
                      <a:pt x="38461" y="0"/>
                    </a:moveTo>
                    <a:cubicBezTo>
                      <a:pt x="17573" y="0"/>
                      <a:pt x="1591" y="15907"/>
                      <a:pt x="133" y="37448"/>
                    </a:cubicBezTo>
                    <a:cubicBezTo>
                      <a:pt x="66" y="37846"/>
                      <a:pt x="0" y="38244"/>
                      <a:pt x="0" y="38708"/>
                    </a:cubicBezTo>
                    <a:lnTo>
                      <a:pt x="0" y="40696"/>
                    </a:lnTo>
                    <a:cubicBezTo>
                      <a:pt x="0" y="41093"/>
                      <a:pt x="0" y="41557"/>
                      <a:pt x="133" y="41955"/>
                    </a:cubicBezTo>
                    <a:cubicBezTo>
                      <a:pt x="1591" y="63496"/>
                      <a:pt x="17573" y="79403"/>
                      <a:pt x="38461" y="79403"/>
                    </a:cubicBezTo>
                    <a:cubicBezTo>
                      <a:pt x="59350" y="79403"/>
                      <a:pt x="75331" y="63496"/>
                      <a:pt x="76791" y="41955"/>
                    </a:cubicBezTo>
                    <a:cubicBezTo>
                      <a:pt x="76857" y="41557"/>
                      <a:pt x="76923" y="41160"/>
                      <a:pt x="76923" y="40696"/>
                    </a:cubicBezTo>
                    <a:lnTo>
                      <a:pt x="76923" y="38708"/>
                    </a:lnTo>
                    <a:cubicBezTo>
                      <a:pt x="76923" y="38310"/>
                      <a:pt x="76923" y="37846"/>
                      <a:pt x="76791" y="37448"/>
                    </a:cubicBezTo>
                    <a:cubicBezTo>
                      <a:pt x="75331" y="15841"/>
                      <a:pt x="59350" y="0"/>
                      <a:pt x="38461" y="0"/>
                    </a:cubicBezTo>
                    <a:close/>
                    <a:moveTo>
                      <a:pt x="38461" y="65219"/>
                    </a:moveTo>
                    <a:cubicBezTo>
                      <a:pt x="24668" y="65219"/>
                      <a:pt x="14589" y="54548"/>
                      <a:pt x="14125" y="39702"/>
                    </a:cubicBezTo>
                    <a:cubicBezTo>
                      <a:pt x="14523" y="24855"/>
                      <a:pt x="24668" y="14184"/>
                      <a:pt x="38461" y="14184"/>
                    </a:cubicBezTo>
                    <a:cubicBezTo>
                      <a:pt x="52255" y="14184"/>
                      <a:pt x="62334" y="24855"/>
                      <a:pt x="62732" y="39702"/>
                    </a:cubicBezTo>
                    <a:cubicBezTo>
                      <a:pt x="62334" y="54548"/>
                      <a:pt x="52255" y="65219"/>
                      <a:pt x="38461" y="6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F3792EBE-27D4-B34D-BEBB-A9D843F9041F}"/>
                  </a:ext>
                </a:extLst>
              </p:cNvPr>
              <p:cNvSpPr/>
              <p:nvPr/>
            </p:nvSpPr>
            <p:spPr>
              <a:xfrm>
                <a:off x="4337178" y="2946503"/>
                <a:ext cx="76923" cy="92460"/>
              </a:xfrm>
              <a:custGeom>
                <a:avLst/>
                <a:gdLst>
                  <a:gd name="connsiteX0" fmla="*/ 0 w 76923"/>
                  <a:gd name="connsiteY0" fmla="*/ 40629 h 92460"/>
                  <a:gd name="connsiteX1" fmla="*/ 0 w 76923"/>
                  <a:gd name="connsiteY1" fmla="*/ 51831 h 92460"/>
                  <a:gd name="connsiteX2" fmla="*/ 38462 w 76923"/>
                  <a:gd name="connsiteY2" fmla="*/ 92460 h 92460"/>
                  <a:gd name="connsiteX3" fmla="*/ 76923 w 76923"/>
                  <a:gd name="connsiteY3" fmla="*/ 51831 h 92460"/>
                  <a:gd name="connsiteX4" fmla="*/ 76923 w 76923"/>
                  <a:gd name="connsiteY4" fmla="*/ 40629 h 92460"/>
                  <a:gd name="connsiteX5" fmla="*/ 38462 w 76923"/>
                  <a:gd name="connsiteY5" fmla="*/ 0 h 92460"/>
                  <a:gd name="connsiteX6" fmla="*/ 0 w 76923"/>
                  <a:gd name="connsiteY6" fmla="*/ 40629 h 92460"/>
                  <a:gd name="connsiteX7" fmla="*/ 62799 w 76923"/>
                  <a:gd name="connsiteY7" fmla="*/ 40629 h 92460"/>
                  <a:gd name="connsiteX8" fmla="*/ 62799 w 76923"/>
                  <a:gd name="connsiteY8" fmla="*/ 51831 h 92460"/>
                  <a:gd name="connsiteX9" fmla="*/ 38462 w 76923"/>
                  <a:gd name="connsiteY9" fmla="*/ 78343 h 92460"/>
                  <a:gd name="connsiteX10" fmla="*/ 14125 w 76923"/>
                  <a:gd name="connsiteY10" fmla="*/ 51831 h 92460"/>
                  <a:gd name="connsiteX11" fmla="*/ 14125 w 76923"/>
                  <a:gd name="connsiteY11" fmla="*/ 40629 h 92460"/>
                  <a:gd name="connsiteX12" fmla="*/ 38462 w 76923"/>
                  <a:gd name="connsiteY12" fmla="*/ 14118 h 92460"/>
                  <a:gd name="connsiteX13" fmla="*/ 62799 w 76923"/>
                  <a:gd name="connsiteY13" fmla="*/ 40629 h 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92460">
                    <a:moveTo>
                      <a:pt x="0" y="40629"/>
                    </a:moveTo>
                    <a:lnTo>
                      <a:pt x="0" y="51831"/>
                    </a:lnTo>
                    <a:cubicBezTo>
                      <a:pt x="0" y="75029"/>
                      <a:pt x="16512" y="92460"/>
                      <a:pt x="38462" y="92460"/>
                    </a:cubicBezTo>
                    <a:cubicBezTo>
                      <a:pt x="60411" y="92460"/>
                      <a:pt x="76923" y="74962"/>
                      <a:pt x="76923" y="51831"/>
                    </a:cubicBezTo>
                    <a:lnTo>
                      <a:pt x="76923" y="40629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29"/>
                    </a:cubicBezTo>
                    <a:close/>
                    <a:moveTo>
                      <a:pt x="62799" y="40629"/>
                    </a:moveTo>
                    <a:lnTo>
                      <a:pt x="62799" y="51831"/>
                    </a:lnTo>
                    <a:cubicBezTo>
                      <a:pt x="62799" y="67208"/>
                      <a:pt x="52587" y="78343"/>
                      <a:pt x="38462" y="78343"/>
                    </a:cubicBezTo>
                    <a:cubicBezTo>
                      <a:pt x="24337" y="78343"/>
                      <a:pt x="14125" y="67208"/>
                      <a:pt x="14125" y="51831"/>
                    </a:cubicBezTo>
                    <a:lnTo>
                      <a:pt x="14125" y="40629"/>
                    </a:lnTo>
                    <a:cubicBezTo>
                      <a:pt x="14125" y="25253"/>
                      <a:pt x="24337" y="14118"/>
                      <a:pt x="38462" y="14118"/>
                    </a:cubicBezTo>
                    <a:cubicBezTo>
                      <a:pt x="52587" y="14118"/>
                      <a:pt x="62799" y="25253"/>
                      <a:pt x="62799" y="406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18" name="Grupo 317">
            <a:extLst>
              <a:ext uri="{FF2B5EF4-FFF2-40B4-BE49-F238E27FC236}">
                <a16:creationId xmlns:a16="http://schemas.microsoft.com/office/drawing/2014/main" id="{645F998F-F1AA-0F4D-BC2F-D643CD56BFBD}"/>
              </a:ext>
            </a:extLst>
          </p:cNvPr>
          <p:cNvGrpSpPr/>
          <p:nvPr/>
        </p:nvGrpSpPr>
        <p:grpSpPr>
          <a:xfrm>
            <a:off x="5617077" y="3965296"/>
            <a:ext cx="707232" cy="706878"/>
            <a:chOff x="5848210" y="4857666"/>
            <a:chExt cx="771788" cy="771402"/>
          </a:xfrm>
        </p:grpSpPr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CB2D1D88-9256-E84C-9035-AF393050ECBB}"/>
                </a:ext>
              </a:extLst>
            </p:cNvPr>
            <p:cNvSpPr/>
            <p:nvPr/>
          </p:nvSpPr>
          <p:spPr>
            <a:xfrm>
              <a:off x="5848210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7A728D8D-922C-DC41-9DC0-0B12627EC638}"/>
                </a:ext>
              </a:extLst>
            </p:cNvPr>
            <p:cNvSpPr/>
            <p:nvPr/>
          </p:nvSpPr>
          <p:spPr>
            <a:xfrm>
              <a:off x="5890244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21" name="Gráfico 3">
              <a:extLst>
                <a:ext uri="{FF2B5EF4-FFF2-40B4-BE49-F238E27FC236}">
                  <a16:creationId xmlns:a16="http://schemas.microsoft.com/office/drawing/2014/main" id="{69753E85-AA5C-794F-9167-7DD7C18B7E6D}"/>
                </a:ext>
              </a:extLst>
            </p:cNvPr>
            <p:cNvGrpSpPr/>
            <p:nvPr/>
          </p:nvGrpSpPr>
          <p:grpSpPr>
            <a:xfrm>
              <a:off x="6017358" y="5026372"/>
              <a:ext cx="433376" cy="433974"/>
              <a:chOff x="5071968" y="2729883"/>
              <a:chExt cx="473794" cy="474447"/>
            </a:xfrm>
            <a:solidFill>
              <a:srgbClr val="FFFFFF"/>
            </a:solidFill>
          </p:grpSpPr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20EF6506-4772-C742-A4F2-564995CEDA3D}"/>
                  </a:ext>
                </a:extLst>
              </p:cNvPr>
              <p:cNvSpPr/>
              <p:nvPr/>
            </p:nvSpPr>
            <p:spPr>
              <a:xfrm>
                <a:off x="5145600" y="2887580"/>
                <a:ext cx="326856" cy="185583"/>
              </a:xfrm>
              <a:custGeom>
                <a:avLst/>
                <a:gdLst>
                  <a:gd name="connsiteX0" fmla="*/ 318634 w 326856"/>
                  <a:gd name="connsiteY0" fmla="*/ 161060 h 185583"/>
                  <a:gd name="connsiteX1" fmla="*/ 326857 w 326856"/>
                  <a:gd name="connsiteY1" fmla="*/ 152841 h 185583"/>
                  <a:gd name="connsiteX2" fmla="*/ 326857 w 326856"/>
                  <a:gd name="connsiteY2" fmla="*/ 107970 h 185583"/>
                  <a:gd name="connsiteX3" fmla="*/ 289456 w 326856"/>
                  <a:gd name="connsiteY3" fmla="*/ 76421 h 185583"/>
                  <a:gd name="connsiteX4" fmla="*/ 302387 w 326856"/>
                  <a:gd name="connsiteY4" fmla="*/ 44407 h 185583"/>
                  <a:gd name="connsiteX5" fmla="*/ 302387 w 326856"/>
                  <a:gd name="connsiteY5" fmla="*/ 43214 h 185583"/>
                  <a:gd name="connsiteX6" fmla="*/ 261472 w 326856"/>
                  <a:gd name="connsiteY6" fmla="*/ 0 h 185583"/>
                  <a:gd name="connsiteX7" fmla="*/ 220557 w 326856"/>
                  <a:gd name="connsiteY7" fmla="*/ 43214 h 185583"/>
                  <a:gd name="connsiteX8" fmla="*/ 220557 w 326856"/>
                  <a:gd name="connsiteY8" fmla="*/ 44407 h 185583"/>
                  <a:gd name="connsiteX9" fmla="*/ 233488 w 326856"/>
                  <a:gd name="connsiteY9" fmla="*/ 76421 h 185583"/>
                  <a:gd name="connsiteX10" fmla="*/ 200928 w 326856"/>
                  <a:gd name="connsiteY10" fmla="*/ 96570 h 185583"/>
                  <a:gd name="connsiteX11" fmla="*/ 191379 w 326856"/>
                  <a:gd name="connsiteY11" fmla="*/ 92725 h 185583"/>
                  <a:gd name="connsiteX12" fmla="*/ 204310 w 326856"/>
                  <a:gd name="connsiteY12" fmla="*/ 60712 h 185583"/>
                  <a:gd name="connsiteX13" fmla="*/ 204310 w 326856"/>
                  <a:gd name="connsiteY13" fmla="*/ 59519 h 185583"/>
                  <a:gd name="connsiteX14" fmla="*/ 163395 w 326856"/>
                  <a:gd name="connsiteY14" fmla="*/ 16305 h 185583"/>
                  <a:gd name="connsiteX15" fmla="*/ 122480 w 326856"/>
                  <a:gd name="connsiteY15" fmla="*/ 59519 h 185583"/>
                  <a:gd name="connsiteX16" fmla="*/ 122480 w 326856"/>
                  <a:gd name="connsiteY16" fmla="*/ 60712 h 185583"/>
                  <a:gd name="connsiteX17" fmla="*/ 135411 w 326856"/>
                  <a:gd name="connsiteY17" fmla="*/ 92725 h 185583"/>
                  <a:gd name="connsiteX18" fmla="*/ 125928 w 326856"/>
                  <a:gd name="connsiteY18" fmla="*/ 96570 h 185583"/>
                  <a:gd name="connsiteX19" fmla="*/ 93369 w 326856"/>
                  <a:gd name="connsiteY19" fmla="*/ 76421 h 185583"/>
                  <a:gd name="connsiteX20" fmla="*/ 106300 w 326856"/>
                  <a:gd name="connsiteY20" fmla="*/ 44407 h 185583"/>
                  <a:gd name="connsiteX21" fmla="*/ 106300 w 326856"/>
                  <a:gd name="connsiteY21" fmla="*/ 43214 h 185583"/>
                  <a:gd name="connsiteX22" fmla="*/ 65385 w 326856"/>
                  <a:gd name="connsiteY22" fmla="*/ 0 h 185583"/>
                  <a:gd name="connsiteX23" fmla="*/ 24470 w 326856"/>
                  <a:gd name="connsiteY23" fmla="*/ 43214 h 185583"/>
                  <a:gd name="connsiteX24" fmla="*/ 24470 w 326856"/>
                  <a:gd name="connsiteY24" fmla="*/ 44407 h 185583"/>
                  <a:gd name="connsiteX25" fmla="*/ 37401 w 326856"/>
                  <a:gd name="connsiteY25" fmla="*/ 76421 h 185583"/>
                  <a:gd name="connsiteX26" fmla="*/ 0 w 326856"/>
                  <a:gd name="connsiteY26" fmla="*/ 107970 h 185583"/>
                  <a:gd name="connsiteX27" fmla="*/ 0 w 326856"/>
                  <a:gd name="connsiteY27" fmla="*/ 152841 h 185583"/>
                  <a:gd name="connsiteX28" fmla="*/ 8223 w 326856"/>
                  <a:gd name="connsiteY28" fmla="*/ 161060 h 185583"/>
                  <a:gd name="connsiteX29" fmla="*/ 16445 w 326856"/>
                  <a:gd name="connsiteY29" fmla="*/ 152841 h 185583"/>
                  <a:gd name="connsiteX30" fmla="*/ 16379 w 326856"/>
                  <a:gd name="connsiteY30" fmla="*/ 108500 h 185583"/>
                  <a:gd name="connsiteX31" fmla="*/ 65385 w 326856"/>
                  <a:gd name="connsiteY31" fmla="*/ 87622 h 185583"/>
                  <a:gd name="connsiteX32" fmla="*/ 111472 w 326856"/>
                  <a:gd name="connsiteY32" fmla="*/ 104921 h 185583"/>
                  <a:gd name="connsiteX33" fmla="*/ 98010 w 326856"/>
                  <a:gd name="connsiteY33" fmla="*/ 124341 h 185583"/>
                  <a:gd name="connsiteX34" fmla="*/ 98010 w 326856"/>
                  <a:gd name="connsiteY34" fmla="*/ 177365 h 185583"/>
                  <a:gd name="connsiteX35" fmla="*/ 106234 w 326856"/>
                  <a:gd name="connsiteY35" fmla="*/ 185584 h 185583"/>
                  <a:gd name="connsiteX36" fmla="*/ 114456 w 326856"/>
                  <a:gd name="connsiteY36" fmla="*/ 177365 h 185583"/>
                  <a:gd name="connsiteX37" fmla="*/ 114390 w 326856"/>
                  <a:gd name="connsiteY37" fmla="*/ 124871 h 185583"/>
                  <a:gd name="connsiteX38" fmla="*/ 124801 w 326856"/>
                  <a:gd name="connsiteY38" fmla="*/ 115725 h 185583"/>
                  <a:gd name="connsiteX39" fmla="*/ 128382 w 326856"/>
                  <a:gd name="connsiteY39" fmla="*/ 113736 h 185583"/>
                  <a:gd name="connsiteX40" fmla="*/ 163395 w 326856"/>
                  <a:gd name="connsiteY40" fmla="*/ 103993 h 185583"/>
                  <a:gd name="connsiteX41" fmla="*/ 198143 w 326856"/>
                  <a:gd name="connsiteY41" fmla="*/ 113537 h 185583"/>
                  <a:gd name="connsiteX42" fmla="*/ 202918 w 326856"/>
                  <a:gd name="connsiteY42" fmla="*/ 116255 h 185583"/>
                  <a:gd name="connsiteX43" fmla="*/ 212334 w 326856"/>
                  <a:gd name="connsiteY43" fmla="*/ 124341 h 185583"/>
                  <a:gd name="connsiteX44" fmla="*/ 212334 w 326856"/>
                  <a:gd name="connsiteY44" fmla="*/ 177365 h 185583"/>
                  <a:gd name="connsiteX45" fmla="*/ 220557 w 326856"/>
                  <a:gd name="connsiteY45" fmla="*/ 185584 h 185583"/>
                  <a:gd name="connsiteX46" fmla="*/ 228780 w 326856"/>
                  <a:gd name="connsiteY46" fmla="*/ 177365 h 185583"/>
                  <a:gd name="connsiteX47" fmla="*/ 228780 w 326856"/>
                  <a:gd name="connsiteY47" fmla="*/ 124341 h 185583"/>
                  <a:gd name="connsiteX48" fmla="*/ 215252 w 326856"/>
                  <a:gd name="connsiteY48" fmla="*/ 104921 h 185583"/>
                  <a:gd name="connsiteX49" fmla="*/ 261406 w 326856"/>
                  <a:gd name="connsiteY49" fmla="*/ 87622 h 185583"/>
                  <a:gd name="connsiteX50" fmla="*/ 310345 w 326856"/>
                  <a:gd name="connsiteY50" fmla="*/ 107970 h 185583"/>
                  <a:gd name="connsiteX51" fmla="*/ 310345 w 326856"/>
                  <a:gd name="connsiteY51" fmla="*/ 152841 h 185583"/>
                  <a:gd name="connsiteX52" fmla="*/ 318634 w 326856"/>
                  <a:gd name="connsiteY52" fmla="*/ 161060 h 185583"/>
                  <a:gd name="connsiteX53" fmla="*/ 41048 w 326856"/>
                  <a:gd name="connsiteY53" fmla="*/ 43214 h 185583"/>
                  <a:gd name="connsiteX54" fmla="*/ 65451 w 326856"/>
                  <a:gd name="connsiteY54" fmla="*/ 16437 h 185583"/>
                  <a:gd name="connsiteX55" fmla="*/ 89854 w 326856"/>
                  <a:gd name="connsiteY55" fmla="*/ 43214 h 185583"/>
                  <a:gd name="connsiteX56" fmla="*/ 89854 w 326856"/>
                  <a:gd name="connsiteY56" fmla="*/ 44407 h 185583"/>
                  <a:gd name="connsiteX57" fmla="*/ 65451 w 326856"/>
                  <a:gd name="connsiteY57" fmla="*/ 71184 h 185583"/>
                  <a:gd name="connsiteX58" fmla="*/ 41048 w 326856"/>
                  <a:gd name="connsiteY58" fmla="*/ 44407 h 185583"/>
                  <a:gd name="connsiteX59" fmla="*/ 41048 w 326856"/>
                  <a:gd name="connsiteY59" fmla="*/ 43214 h 185583"/>
                  <a:gd name="connsiteX60" fmla="*/ 138992 w 326856"/>
                  <a:gd name="connsiteY60" fmla="*/ 59586 h 185583"/>
                  <a:gd name="connsiteX61" fmla="*/ 163395 w 326856"/>
                  <a:gd name="connsiteY61" fmla="*/ 32809 h 185583"/>
                  <a:gd name="connsiteX62" fmla="*/ 187798 w 326856"/>
                  <a:gd name="connsiteY62" fmla="*/ 59586 h 185583"/>
                  <a:gd name="connsiteX63" fmla="*/ 187798 w 326856"/>
                  <a:gd name="connsiteY63" fmla="*/ 60779 h 185583"/>
                  <a:gd name="connsiteX64" fmla="*/ 163395 w 326856"/>
                  <a:gd name="connsiteY64" fmla="*/ 87556 h 185583"/>
                  <a:gd name="connsiteX65" fmla="*/ 138992 w 326856"/>
                  <a:gd name="connsiteY65" fmla="*/ 60779 h 185583"/>
                  <a:gd name="connsiteX66" fmla="*/ 138992 w 326856"/>
                  <a:gd name="connsiteY66" fmla="*/ 59586 h 185583"/>
                  <a:gd name="connsiteX67" fmla="*/ 237003 w 326856"/>
                  <a:gd name="connsiteY67" fmla="*/ 43214 h 185583"/>
                  <a:gd name="connsiteX68" fmla="*/ 261406 w 326856"/>
                  <a:gd name="connsiteY68" fmla="*/ 16437 h 185583"/>
                  <a:gd name="connsiteX69" fmla="*/ 285809 w 326856"/>
                  <a:gd name="connsiteY69" fmla="*/ 43214 h 185583"/>
                  <a:gd name="connsiteX70" fmla="*/ 285809 w 326856"/>
                  <a:gd name="connsiteY70" fmla="*/ 44407 h 185583"/>
                  <a:gd name="connsiteX71" fmla="*/ 261406 w 326856"/>
                  <a:gd name="connsiteY71" fmla="*/ 71184 h 185583"/>
                  <a:gd name="connsiteX72" fmla="*/ 237003 w 326856"/>
                  <a:gd name="connsiteY72" fmla="*/ 44407 h 185583"/>
                  <a:gd name="connsiteX73" fmla="*/ 237003 w 326856"/>
                  <a:gd name="connsiteY73" fmla="*/ 43214 h 18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26856" h="185583">
                    <a:moveTo>
                      <a:pt x="318634" y="161060"/>
                    </a:moveTo>
                    <a:cubicBezTo>
                      <a:pt x="323209" y="161060"/>
                      <a:pt x="326857" y="157348"/>
                      <a:pt x="326857" y="152841"/>
                    </a:cubicBezTo>
                    <a:lnTo>
                      <a:pt x="326857" y="107970"/>
                    </a:lnTo>
                    <a:cubicBezTo>
                      <a:pt x="326857" y="95907"/>
                      <a:pt x="309217" y="83314"/>
                      <a:pt x="289456" y="76421"/>
                    </a:cubicBezTo>
                    <a:cubicBezTo>
                      <a:pt x="297480" y="68666"/>
                      <a:pt x="302387" y="57398"/>
                      <a:pt x="302387" y="44407"/>
                    </a:cubicBezTo>
                    <a:lnTo>
                      <a:pt x="302387" y="43214"/>
                    </a:lnTo>
                    <a:cubicBezTo>
                      <a:pt x="302387" y="18558"/>
                      <a:pt x="284814" y="0"/>
                      <a:pt x="261472" y="0"/>
                    </a:cubicBezTo>
                    <a:cubicBezTo>
                      <a:pt x="238130" y="0"/>
                      <a:pt x="220557" y="18558"/>
                      <a:pt x="220557" y="43214"/>
                    </a:cubicBezTo>
                    <a:lnTo>
                      <a:pt x="220557" y="44407"/>
                    </a:lnTo>
                    <a:cubicBezTo>
                      <a:pt x="220557" y="57398"/>
                      <a:pt x="225464" y="68666"/>
                      <a:pt x="233488" y="76421"/>
                    </a:cubicBezTo>
                    <a:cubicBezTo>
                      <a:pt x="219960" y="81126"/>
                      <a:pt x="207493" y="88484"/>
                      <a:pt x="200928" y="96570"/>
                    </a:cubicBezTo>
                    <a:cubicBezTo>
                      <a:pt x="197878" y="95178"/>
                      <a:pt x="194628" y="93852"/>
                      <a:pt x="191379" y="92725"/>
                    </a:cubicBezTo>
                    <a:cubicBezTo>
                      <a:pt x="199403" y="84971"/>
                      <a:pt x="204310" y="73703"/>
                      <a:pt x="204310" y="60712"/>
                    </a:cubicBezTo>
                    <a:lnTo>
                      <a:pt x="204310" y="59519"/>
                    </a:lnTo>
                    <a:cubicBezTo>
                      <a:pt x="204310" y="34863"/>
                      <a:pt x="186737" y="16305"/>
                      <a:pt x="163395" y="16305"/>
                    </a:cubicBezTo>
                    <a:cubicBezTo>
                      <a:pt x="140053" y="16305"/>
                      <a:pt x="122480" y="34863"/>
                      <a:pt x="122480" y="59519"/>
                    </a:cubicBezTo>
                    <a:lnTo>
                      <a:pt x="122480" y="60712"/>
                    </a:lnTo>
                    <a:cubicBezTo>
                      <a:pt x="122480" y="73703"/>
                      <a:pt x="127387" y="84971"/>
                      <a:pt x="135411" y="92725"/>
                    </a:cubicBezTo>
                    <a:cubicBezTo>
                      <a:pt x="132162" y="93852"/>
                      <a:pt x="128979" y="95112"/>
                      <a:pt x="125928" y="96570"/>
                    </a:cubicBezTo>
                    <a:cubicBezTo>
                      <a:pt x="119363" y="88484"/>
                      <a:pt x="106896" y="81126"/>
                      <a:pt x="93369" y="76421"/>
                    </a:cubicBezTo>
                    <a:cubicBezTo>
                      <a:pt x="101392" y="68666"/>
                      <a:pt x="106300" y="57398"/>
                      <a:pt x="106300" y="44407"/>
                    </a:cubicBezTo>
                    <a:lnTo>
                      <a:pt x="106300" y="43214"/>
                    </a:lnTo>
                    <a:cubicBezTo>
                      <a:pt x="106300" y="18558"/>
                      <a:pt x="88727" y="0"/>
                      <a:pt x="65385" y="0"/>
                    </a:cubicBezTo>
                    <a:cubicBezTo>
                      <a:pt x="42042" y="0"/>
                      <a:pt x="24470" y="18558"/>
                      <a:pt x="24470" y="43214"/>
                    </a:cubicBezTo>
                    <a:lnTo>
                      <a:pt x="24470" y="44407"/>
                    </a:lnTo>
                    <a:cubicBezTo>
                      <a:pt x="24470" y="57398"/>
                      <a:pt x="29377" y="68666"/>
                      <a:pt x="37401" y="76421"/>
                    </a:cubicBezTo>
                    <a:cubicBezTo>
                      <a:pt x="17639" y="83314"/>
                      <a:pt x="0" y="95907"/>
                      <a:pt x="0" y="107970"/>
                    </a:cubicBezTo>
                    <a:lnTo>
                      <a:pt x="0" y="152841"/>
                    </a:lnTo>
                    <a:cubicBezTo>
                      <a:pt x="0" y="157415"/>
                      <a:pt x="3714" y="161060"/>
                      <a:pt x="8223" y="161060"/>
                    </a:cubicBezTo>
                    <a:cubicBezTo>
                      <a:pt x="12732" y="161060"/>
                      <a:pt x="16445" y="157348"/>
                      <a:pt x="16445" y="152841"/>
                    </a:cubicBezTo>
                    <a:lnTo>
                      <a:pt x="16379" y="108500"/>
                    </a:lnTo>
                    <a:cubicBezTo>
                      <a:pt x="18302" y="102667"/>
                      <a:pt x="43236" y="87622"/>
                      <a:pt x="65385" y="87622"/>
                    </a:cubicBezTo>
                    <a:cubicBezTo>
                      <a:pt x="83753" y="87622"/>
                      <a:pt x="104045" y="98028"/>
                      <a:pt x="111472" y="104921"/>
                    </a:cubicBezTo>
                    <a:cubicBezTo>
                      <a:pt x="103316" y="110886"/>
                      <a:pt x="98010" y="117647"/>
                      <a:pt x="98010" y="124341"/>
                    </a:cubicBezTo>
                    <a:lnTo>
                      <a:pt x="98010" y="177365"/>
                    </a:lnTo>
                    <a:cubicBezTo>
                      <a:pt x="98010" y="181938"/>
                      <a:pt x="101724" y="185584"/>
                      <a:pt x="106234" y="185584"/>
                    </a:cubicBezTo>
                    <a:cubicBezTo>
                      <a:pt x="110743" y="185584"/>
                      <a:pt x="114456" y="181872"/>
                      <a:pt x="114456" y="177365"/>
                    </a:cubicBezTo>
                    <a:lnTo>
                      <a:pt x="114390" y="124871"/>
                    </a:lnTo>
                    <a:cubicBezTo>
                      <a:pt x="115119" y="122684"/>
                      <a:pt x="119032" y="119237"/>
                      <a:pt x="124801" y="115725"/>
                    </a:cubicBezTo>
                    <a:cubicBezTo>
                      <a:pt x="126127" y="115327"/>
                      <a:pt x="127387" y="114664"/>
                      <a:pt x="128382" y="113736"/>
                    </a:cubicBezTo>
                    <a:cubicBezTo>
                      <a:pt x="137997" y="108633"/>
                      <a:pt x="151127" y="103993"/>
                      <a:pt x="163395" y="103993"/>
                    </a:cubicBezTo>
                    <a:cubicBezTo>
                      <a:pt x="175530" y="103993"/>
                      <a:pt x="188594" y="108566"/>
                      <a:pt x="198143" y="113537"/>
                    </a:cubicBezTo>
                    <a:cubicBezTo>
                      <a:pt x="199337" y="114995"/>
                      <a:pt x="200995" y="115923"/>
                      <a:pt x="202918" y="116255"/>
                    </a:cubicBezTo>
                    <a:cubicBezTo>
                      <a:pt x="208157" y="119436"/>
                      <a:pt x="211671" y="122485"/>
                      <a:pt x="212334" y="124341"/>
                    </a:cubicBezTo>
                    <a:lnTo>
                      <a:pt x="212334" y="177365"/>
                    </a:lnTo>
                    <a:cubicBezTo>
                      <a:pt x="212334" y="181938"/>
                      <a:pt x="216048" y="185584"/>
                      <a:pt x="220557" y="185584"/>
                    </a:cubicBezTo>
                    <a:cubicBezTo>
                      <a:pt x="225066" y="185584"/>
                      <a:pt x="228780" y="181872"/>
                      <a:pt x="228780" y="177365"/>
                    </a:cubicBezTo>
                    <a:lnTo>
                      <a:pt x="228780" y="124341"/>
                    </a:lnTo>
                    <a:cubicBezTo>
                      <a:pt x="228780" y="117713"/>
                      <a:pt x="223408" y="110886"/>
                      <a:pt x="215252" y="104921"/>
                    </a:cubicBezTo>
                    <a:cubicBezTo>
                      <a:pt x="222679" y="98028"/>
                      <a:pt x="243037" y="87622"/>
                      <a:pt x="261406" y="87622"/>
                    </a:cubicBezTo>
                    <a:cubicBezTo>
                      <a:pt x="283488" y="87622"/>
                      <a:pt x="308422" y="102667"/>
                      <a:pt x="310345" y="107970"/>
                    </a:cubicBezTo>
                    <a:lnTo>
                      <a:pt x="310345" y="152841"/>
                    </a:lnTo>
                    <a:cubicBezTo>
                      <a:pt x="310411" y="157415"/>
                      <a:pt x="314058" y="161060"/>
                      <a:pt x="318634" y="161060"/>
                    </a:cubicBezTo>
                    <a:close/>
                    <a:moveTo>
                      <a:pt x="41048" y="43214"/>
                    </a:moveTo>
                    <a:cubicBezTo>
                      <a:pt x="41048" y="27440"/>
                      <a:pt x="51127" y="16437"/>
                      <a:pt x="65451" y="16437"/>
                    </a:cubicBezTo>
                    <a:cubicBezTo>
                      <a:pt x="79774" y="16437"/>
                      <a:pt x="89854" y="27440"/>
                      <a:pt x="89854" y="43214"/>
                    </a:cubicBezTo>
                    <a:lnTo>
                      <a:pt x="89854" y="44407"/>
                    </a:lnTo>
                    <a:cubicBezTo>
                      <a:pt x="89854" y="60182"/>
                      <a:pt x="79774" y="71184"/>
                      <a:pt x="65451" y="71184"/>
                    </a:cubicBezTo>
                    <a:cubicBezTo>
                      <a:pt x="51127" y="71184"/>
                      <a:pt x="41048" y="60182"/>
                      <a:pt x="41048" y="44407"/>
                    </a:cubicBezTo>
                    <a:lnTo>
                      <a:pt x="41048" y="43214"/>
                    </a:lnTo>
                    <a:close/>
                    <a:moveTo>
                      <a:pt x="138992" y="59586"/>
                    </a:moveTo>
                    <a:cubicBezTo>
                      <a:pt x="138992" y="43811"/>
                      <a:pt x="149071" y="32809"/>
                      <a:pt x="163395" y="32809"/>
                    </a:cubicBezTo>
                    <a:cubicBezTo>
                      <a:pt x="177719" y="32809"/>
                      <a:pt x="187798" y="43811"/>
                      <a:pt x="187798" y="59586"/>
                    </a:cubicBezTo>
                    <a:lnTo>
                      <a:pt x="187798" y="60779"/>
                    </a:lnTo>
                    <a:cubicBezTo>
                      <a:pt x="187798" y="76553"/>
                      <a:pt x="177719" y="87556"/>
                      <a:pt x="163395" y="87556"/>
                    </a:cubicBezTo>
                    <a:cubicBezTo>
                      <a:pt x="149071" y="87556"/>
                      <a:pt x="138992" y="76553"/>
                      <a:pt x="138992" y="60779"/>
                    </a:cubicBezTo>
                    <a:lnTo>
                      <a:pt x="138992" y="59586"/>
                    </a:lnTo>
                    <a:close/>
                    <a:moveTo>
                      <a:pt x="237003" y="43214"/>
                    </a:moveTo>
                    <a:cubicBezTo>
                      <a:pt x="237003" y="27440"/>
                      <a:pt x="247082" y="16437"/>
                      <a:pt x="261406" y="16437"/>
                    </a:cubicBezTo>
                    <a:cubicBezTo>
                      <a:pt x="275729" y="16437"/>
                      <a:pt x="285809" y="27440"/>
                      <a:pt x="285809" y="43214"/>
                    </a:cubicBezTo>
                    <a:lnTo>
                      <a:pt x="285809" y="44407"/>
                    </a:lnTo>
                    <a:cubicBezTo>
                      <a:pt x="285809" y="60182"/>
                      <a:pt x="275729" y="71184"/>
                      <a:pt x="261406" y="71184"/>
                    </a:cubicBezTo>
                    <a:cubicBezTo>
                      <a:pt x="247082" y="71184"/>
                      <a:pt x="237003" y="60182"/>
                      <a:pt x="237003" y="44407"/>
                    </a:cubicBezTo>
                    <a:lnTo>
                      <a:pt x="237003" y="4321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EE2AE749-B2FA-B64E-9996-385884F4D1B6}"/>
                  </a:ext>
                </a:extLst>
              </p:cNvPr>
              <p:cNvSpPr/>
              <p:nvPr/>
            </p:nvSpPr>
            <p:spPr>
              <a:xfrm>
                <a:off x="5071968" y="2729883"/>
                <a:ext cx="441469" cy="338375"/>
              </a:xfrm>
              <a:custGeom>
                <a:avLst/>
                <a:gdLst>
                  <a:gd name="connsiteX0" fmla="*/ 35900 w 441469"/>
                  <a:gd name="connsiteY0" fmla="*/ 326644 h 338375"/>
                  <a:gd name="connsiteX1" fmla="*/ 81390 w 441469"/>
                  <a:gd name="connsiteY1" fmla="*/ 80613 h 338375"/>
                  <a:gd name="connsiteX2" fmla="*/ 393128 w 441469"/>
                  <a:gd name="connsiteY2" fmla="*/ 81077 h 338375"/>
                  <a:gd name="connsiteX3" fmla="*/ 410170 w 441469"/>
                  <a:gd name="connsiteY3" fmla="*/ 98111 h 338375"/>
                  <a:gd name="connsiteX4" fmla="*/ 367863 w 441469"/>
                  <a:gd name="connsiteY4" fmla="*/ 98111 h 338375"/>
                  <a:gd name="connsiteX5" fmla="*/ 359640 w 441469"/>
                  <a:gd name="connsiteY5" fmla="*/ 106330 h 338375"/>
                  <a:gd name="connsiteX6" fmla="*/ 367863 w 441469"/>
                  <a:gd name="connsiteY6" fmla="*/ 114548 h 338375"/>
                  <a:gd name="connsiteX7" fmla="*/ 433247 w 441469"/>
                  <a:gd name="connsiteY7" fmla="*/ 114548 h 338375"/>
                  <a:gd name="connsiteX8" fmla="*/ 441470 w 441469"/>
                  <a:gd name="connsiteY8" fmla="*/ 106330 h 338375"/>
                  <a:gd name="connsiteX9" fmla="*/ 441470 w 441469"/>
                  <a:gd name="connsiteY9" fmla="*/ 40978 h 338375"/>
                  <a:gd name="connsiteX10" fmla="*/ 433247 w 441469"/>
                  <a:gd name="connsiteY10" fmla="*/ 32759 h 338375"/>
                  <a:gd name="connsiteX11" fmla="*/ 425024 w 441469"/>
                  <a:gd name="connsiteY11" fmla="*/ 40978 h 338375"/>
                  <a:gd name="connsiteX12" fmla="*/ 425024 w 441469"/>
                  <a:gd name="connsiteY12" fmla="*/ 89760 h 338375"/>
                  <a:gd name="connsiteX13" fmla="*/ 404733 w 441469"/>
                  <a:gd name="connsiteY13" fmla="*/ 69478 h 338375"/>
                  <a:gd name="connsiteX14" fmla="*/ 69653 w 441469"/>
                  <a:gd name="connsiteY14" fmla="*/ 69014 h 338375"/>
                  <a:gd name="connsiteX15" fmla="*/ 20780 w 441469"/>
                  <a:gd name="connsiteY15" fmla="*/ 333537 h 338375"/>
                  <a:gd name="connsiteX16" fmla="*/ 28274 w 441469"/>
                  <a:gd name="connsiteY16" fmla="*/ 338375 h 338375"/>
                  <a:gd name="connsiteX17" fmla="*/ 31656 w 441469"/>
                  <a:gd name="connsiteY17" fmla="*/ 337646 h 338375"/>
                  <a:gd name="connsiteX18" fmla="*/ 35900 w 441469"/>
                  <a:gd name="connsiteY18" fmla="*/ 326644 h 3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469" h="338375">
                    <a:moveTo>
                      <a:pt x="35900" y="326644"/>
                    </a:moveTo>
                    <a:cubicBezTo>
                      <a:pt x="-1699" y="244258"/>
                      <a:pt x="16603" y="145369"/>
                      <a:pt x="81390" y="80613"/>
                    </a:cubicBezTo>
                    <a:cubicBezTo>
                      <a:pt x="167199" y="-5153"/>
                      <a:pt x="307054" y="-4954"/>
                      <a:pt x="393128" y="81077"/>
                    </a:cubicBezTo>
                    <a:lnTo>
                      <a:pt x="410170" y="98111"/>
                    </a:lnTo>
                    <a:lnTo>
                      <a:pt x="367863" y="98111"/>
                    </a:lnTo>
                    <a:cubicBezTo>
                      <a:pt x="363287" y="98111"/>
                      <a:pt x="359640" y="101823"/>
                      <a:pt x="359640" y="106330"/>
                    </a:cubicBezTo>
                    <a:cubicBezTo>
                      <a:pt x="359640" y="110837"/>
                      <a:pt x="363353" y="114548"/>
                      <a:pt x="367863" y="114548"/>
                    </a:cubicBezTo>
                    <a:lnTo>
                      <a:pt x="433247" y="114548"/>
                    </a:lnTo>
                    <a:cubicBezTo>
                      <a:pt x="437823" y="114548"/>
                      <a:pt x="441470" y="110837"/>
                      <a:pt x="441470" y="106330"/>
                    </a:cubicBezTo>
                    <a:lnTo>
                      <a:pt x="441470" y="40978"/>
                    </a:lnTo>
                    <a:cubicBezTo>
                      <a:pt x="441470" y="36404"/>
                      <a:pt x="437756" y="32759"/>
                      <a:pt x="433247" y="32759"/>
                    </a:cubicBezTo>
                    <a:cubicBezTo>
                      <a:pt x="428738" y="32759"/>
                      <a:pt x="425024" y="36471"/>
                      <a:pt x="425024" y="40978"/>
                    </a:cubicBezTo>
                    <a:lnTo>
                      <a:pt x="425024" y="89760"/>
                    </a:lnTo>
                    <a:lnTo>
                      <a:pt x="404733" y="69478"/>
                    </a:lnTo>
                    <a:cubicBezTo>
                      <a:pt x="312226" y="-22982"/>
                      <a:pt x="161895" y="-23181"/>
                      <a:pt x="69653" y="69014"/>
                    </a:cubicBezTo>
                    <a:cubicBezTo>
                      <a:pt x="24" y="138608"/>
                      <a:pt x="-19604" y="244921"/>
                      <a:pt x="20780" y="333537"/>
                    </a:cubicBezTo>
                    <a:cubicBezTo>
                      <a:pt x="22173" y="336586"/>
                      <a:pt x="25157" y="338375"/>
                      <a:pt x="28274" y="338375"/>
                    </a:cubicBezTo>
                    <a:cubicBezTo>
                      <a:pt x="29401" y="338375"/>
                      <a:pt x="30595" y="338110"/>
                      <a:pt x="31656" y="337646"/>
                    </a:cubicBezTo>
                    <a:cubicBezTo>
                      <a:pt x="35966" y="335658"/>
                      <a:pt x="37823" y="330753"/>
                      <a:pt x="35900" y="326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B5167342-9246-9140-BE14-9BBBD1B5D0BF}"/>
                  </a:ext>
                </a:extLst>
              </p:cNvPr>
              <p:cNvSpPr/>
              <p:nvPr/>
            </p:nvSpPr>
            <p:spPr>
              <a:xfrm>
                <a:off x="5104751" y="2866074"/>
                <a:ext cx="441011" cy="338257"/>
              </a:xfrm>
              <a:custGeom>
                <a:avLst/>
                <a:gdLst>
                  <a:gd name="connsiteX0" fmla="*/ 420225 w 441011"/>
                  <a:gd name="connsiteY0" fmla="*/ 4804 h 338257"/>
                  <a:gd name="connsiteX1" fmla="*/ 409350 w 441011"/>
                  <a:gd name="connsiteY1" fmla="*/ 761 h 338257"/>
                  <a:gd name="connsiteX2" fmla="*/ 405239 w 441011"/>
                  <a:gd name="connsiteY2" fmla="*/ 11631 h 338257"/>
                  <a:gd name="connsiteX3" fmla="*/ 359748 w 441011"/>
                  <a:gd name="connsiteY3" fmla="*/ 257661 h 338257"/>
                  <a:gd name="connsiteX4" fmla="*/ 48011 w 441011"/>
                  <a:gd name="connsiteY4" fmla="*/ 257197 h 338257"/>
                  <a:gd name="connsiteX5" fmla="*/ 30703 w 441011"/>
                  <a:gd name="connsiteY5" fmla="*/ 239832 h 338257"/>
                  <a:gd name="connsiteX6" fmla="*/ 73608 w 441011"/>
                  <a:gd name="connsiteY6" fmla="*/ 239832 h 338257"/>
                  <a:gd name="connsiteX7" fmla="*/ 81830 w 441011"/>
                  <a:gd name="connsiteY7" fmla="*/ 231613 h 338257"/>
                  <a:gd name="connsiteX8" fmla="*/ 73608 w 441011"/>
                  <a:gd name="connsiteY8" fmla="*/ 223395 h 338257"/>
                  <a:gd name="connsiteX9" fmla="*/ 8223 w 441011"/>
                  <a:gd name="connsiteY9" fmla="*/ 223395 h 338257"/>
                  <a:gd name="connsiteX10" fmla="*/ 0 w 441011"/>
                  <a:gd name="connsiteY10" fmla="*/ 231613 h 338257"/>
                  <a:gd name="connsiteX11" fmla="*/ 0 w 441011"/>
                  <a:gd name="connsiteY11" fmla="*/ 296965 h 338257"/>
                  <a:gd name="connsiteX12" fmla="*/ 8223 w 441011"/>
                  <a:gd name="connsiteY12" fmla="*/ 305184 h 338257"/>
                  <a:gd name="connsiteX13" fmla="*/ 16446 w 441011"/>
                  <a:gd name="connsiteY13" fmla="*/ 296965 h 338257"/>
                  <a:gd name="connsiteX14" fmla="*/ 16446 w 441011"/>
                  <a:gd name="connsiteY14" fmla="*/ 248846 h 338257"/>
                  <a:gd name="connsiteX15" fmla="*/ 36406 w 441011"/>
                  <a:gd name="connsiteY15" fmla="*/ 268796 h 338257"/>
                  <a:gd name="connsiteX16" fmla="*/ 204377 w 441011"/>
                  <a:gd name="connsiteY16" fmla="*/ 338258 h 338257"/>
                  <a:gd name="connsiteX17" fmla="*/ 371485 w 441011"/>
                  <a:gd name="connsiteY17" fmla="*/ 269260 h 338257"/>
                  <a:gd name="connsiteX18" fmla="*/ 420225 w 441011"/>
                  <a:gd name="connsiteY18" fmla="*/ 4804 h 33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011" h="338257">
                    <a:moveTo>
                      <a:pt x="420225" y="4804"/>
                    </a:moveTo>
                    <a:cubicBezTo>
                      <a:pt x="418302" y="694"/>
                      <a:pt x="413462" y="-1161"/>
                      <a:pt x="409350" y="761"/>
                    </a:cubicBezTo>
                    <a:cubicBezTo>
                      <a:pt x="405239" y="2617"/>
                      <a:pt x="403382" y="7521"/>
                      <a:pt x="405239" y="11631"/>
                    </a:cubicBezTo>
                    <a:cubicBezTo>
                      <a:pt x="442838" y="94016"/>
                      <a:pt x="424536" y="192906"/>
                      <a:pt x="359748" y="257661"/>
                    </a:cubicBezTo>
                    <a:cubicBezTo>
                      <a:pt x="273939" y="343428"/>
                      <a:pt x="134085" y="343229"/>
                      <a:pt x="48011" y="257197"/>
                    </a:cubicBezTo>
                    <a:lnTo>
                      <a:pt x="30703" y="239832"/>
                    </a:lnTo>
                    <a:lnTo>
                      <a:pt x="73608" y="239832"/>
                    </a:lnTo>
                    <a:cubicBezTo>
                      <a:pt x="78183" y="239832"/>
                      <a:pt x="81830" y="236121"/>
                      <a:pt x="81830" y="231613"/>
                    </a:cubicBezTo>
                    <a:cubicBezTo>
                      <a:pt x="81830" y="227106"/>
                      <a:pt x="78117" y="223395"/>
                      <a:pt x="73608" y="223395"/>
                    </a:cubicBezTo>
                    <a:lnTo>
                      <a:pt x="8223" y="223395"/>
                    </a:lnTo>
                    <a:cubicBezTo>
                      <a:pt x="3648" y="223395"/>
                      <a:pt x="0" y="227106"/>
                      <a:pt x="0" y="231613"/>
                    </a:cubicBezTo>
                    <a:lnTo>
                      <a:pt x="0" y="296965"/>
                    </a:lnTo>
                    <a:cubicBezTo>
                      <a:pt x="0" y="301539"/>
                      <a:pt x="3714" y="305184"/>
                      <a:pt x="8223" y="305184"/>
                    </a:cubicBezTo>
                    <a:cubicBezTo>
                      <a:pt x="12732" y="305184"/>
                      <a:pt x="16446" y="301472"/>
                      <a:pt x="16446" y="296965"/>
                    </a:cubicBezTo>
                    <a:lnTo>
                      <a:pt x="16446" y="248846"/>
                    </a:lnTo>
                    <a:lnTo>
                      <a:pt x="36406" y="268796"/>
                    </a:lnTo>
                    <a:cubicBezTo>
                      <a:pt x="82759" y="315126"/>
                      <a:pt x="143634" y="338258"/>
                      <a:pt x="204377" y="338258"/>
                    </a:cubicBezTo>
                    <a:cubicBezTo>
                      <a:pt x="264920" y="338258"/>
                      <a:pt x="325398" y="315259"/>
                      <a:pt x="371485" y="269260"/>
                    </a:cubicBezTo>
                    <a:cubicBezTo>
                      <a:pt x="440981" y="199733"/>
                      <a:pt x="460610" y="93420"/>
                      <a:pt x="420225" y="4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25" name="Grupo 324">
            <a:extLst>
              <a:ext uri="{FF2B5EF4-FFF2-40B4-BE49-F238E27FC236}">
                <a16:creationId xmlns:a16="http://schemas.microsoft.com/office/drawing/2014/main" id="{0A254741-3499-5B4B-888F-CED62BE81095}"/>
              </a:ext>
            </a:extLst>
          </p:cNvPr>
          <p:cNvGrpSpPr/>
          <p:nvPr/>
        </p:nvGrpSpPr>
        <p:grpSpPr>
          <a:xfrm>
            <a:off x="1788425" y="4856854"/>
            <a:ext cx="707232" cy="706878"/>
            <a:chOff x="5792162" y="2942754"/>
            <a:chExt cx="771788" cy="771402"/>
          </a:xfrm>
        </p:grpSpPr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964648F6-C55B-8442-BDDA-F0F837F7094E}"/>
                </a:ext>
              </a:extLst>
            </p:cNvPr>
            <p:cNvSpPr/>
            <p:nvPr/>
          </p:nvSpPr>
          <p:spPr>
            <a:xfrm>
              <a:off x="5792162" y="294275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56771D83-563B-264F-97A7-5F1A4BDFF9D6}"/>
                </a:ext>
              </a:extLst>
            </p:cNvPr>
            <p:cNvSpPr/>
            <p:nvPr/>
          </p:nvSpPr>
          <p:spPr>
            <a:xfrm>
              <a:off x="5834198" y="298476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28" name="Gráfico 3">
              <a:extLst>
                <a:ext uri="{FF2B5EF4-FFF2-40B4-BE49-F238E27FC236}">
                  <a16:creationId xmlns:a16="http://schemas.microsoft.com/office/drawing/2014/main" id="{584E5769-E1CF-1740-A375-A68590384073}"/>
                </a:ext>
              </a:extLst>
            </p:cNvPr>
            <p:cNvGrpSpPr/>
            <p:nvPr/>
          </p:nvGrpSpPr>
          <p:grpSpPr>
            <a:xfrm>
              <a:off x="5997422" y="3188517"/>
              <a:ext cx="361267" cy="285850"/>
              <a:chOff x="2099712" y="3800651"/>
              <a:chExt cx="394960" cy="312509"/>
            </a:xfrm>
            <a:solidFill>
              <a:srgbClr val="FFFFFF"/>
            </a:solidFill>
          </p:grpSpPr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3720042A-A1AA-8242-9AB1-8796F53BC896}"/>
                  </a:ext>
                </a:extLst>
              </p:cNvPr>
              <p:cNvSpPr/>
              <p:nvPr/>
            </p:nvSpPr>
            <p:spPr>
              <a:xfrm>
                <a:off x="2099712" y="4004263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466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114862B8-8E56-BC45-AEC6-9305F3161DAB}"/>
                  </a:ext>
                </a:extLst>
              </p:cNvPr>
              <p:cNvSpPr/>
              <p:nvPr/>
            </p:nvSpPr>
            <p:spPr>
              <a:xfrm>
                <a:off x="2099712" y="3800651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533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id="{61C52C57-E98C-1744-A67F-77949E8B8770}"/>
              </a:ext>
            </a:extLst>
          </p:cNvPr>
          <p:cNvGrpSpPr/>
          <p:nvPr/>
        </p:nvGrpSpPr>
        <p:grpSpPr>
          <a:xfrm>
            <a:off x="7578002" y="3067036"/>
            <a:ext cx="707232" cy="706878"/>
            <a:chOff x="7608387" y="2945709"/>
            <a:chExt cx="771788" cy="771402"/>
          </a:xfrm>
        </p:grpSpPr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888AC749-3A09-A647-82D3-42E5AB1849B9}"/>
                </a:ext>
              </a:extLst>
            </p:cNvPr>
            <p:cNvSpPr/>
            <p:nvPr/>
          </p:nvSpPr>
          <p:spPr>
            <a:xfrm>
              <a:off x="7608387" y="2945709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94A97088-AB88-6246-B71B-45AEB58F7CF6}"/>
                </a:ext>
              </a:extLst>
            </p:cNvPr>
            <p:cNvSpPr/>
            <p:nvPr/>
          </p:nvSpPr>
          <p:spPr>
            <a:xfrm>
              <a:off x="7650423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71A29FDA-67CD-8B4E-B259-17F454BD2E9D}"/>
                </a:ext>
              </a:extLst>
            </p:cNvPr>
            <p:cNvSpPr/>
            <p:nvPr/>
          </p:nvSpPr>
          <p:spPr>
            <a:xfrm>
              <a:off x="7753418" y="3190730"/>
              <a:ext cx="481543" cy="317775"/>
            </a:xfrm>
            <a:custGeom>
              <a:avLst/>
              <a:gdLst>
                <a:gd name="connsiteX0" fmla="*/ 153645 w 526453"/>
                <a:gd name="connsiteY0" fmla="*/ 49808 h 347412"/>
                <a:gd name="connsiteX1" fmla="*/ 174533 w 526453"/>
                <a:gd name="connsiteY1" fmla="*/ 60678 h 347412"/>
                <a:gd name="connsiteX2" fmla="*/ 188525 w 526453"/>
                <a:gd name="connsiteY2" fmla="*/ 63131 h 347412"/>
                <a:gd name="connsiteX3" fmla="*/ 221218 w 526453"/>
                <a:gd name="connsiteY3" fmla="*/ 62534 h 347412"/>
                <a:gd name="connsiteX4" fmla="*/ 226324 w 526453"/>
                <a:gd name="connsiteY4" fmla="*/ 60148 h 347412"/>
                <a:gd name="connsiteX5" fmla="*/ 249003 w 526453"/>
                <a:gd name="connsiteY5" fmla="*/ 43512 h 347412"/>
                <a:gd name="connsiteX6" fmla="*/ 270754 w 526453"/>
                <a:gd name="connsiteY6" fmla="*/ 38077 h 347412"/>
                <a:gd name="connsiteX7" fmla="*/ 332027 w 526453"/>
                <a:gd name="connsiteY7" fmla="*/ 46428 h 347412"/>
                <a:gd name="connsiteX8" fmla="*/ 365250 w 526453"/>
                <a:gd name="connsiteY8" fmla="*/ 51731 h 347412"/>
                <a:gd name="connsiteX9" fmla="*/ 391775 w 526453"/>
                <a:gd name="connsiteY9" fmla="*/ 45699 h 347412"/>
                <a:gd name="connsiteX10" fmla="*/ 409414 w 526453"/>
                <a:gd name="connsiteY10" fmla="*/ 18856 h 347412"/>
                <a:gd name="connsiteX11" fmla="*/ 451191 w 526453"/>
                <a:gd name="connsiteY11" fmla="*/ 4937 h 347412"/>
                <a:gd name="connsiteX12" fmla="*/ 477584 w 526453"/>
                <a:gd name="connsiteY12" fmla="*/ 18060 h 347412"/>
                <a:gd name="connsiteX13" fmla="*/ 525196 w 526453"/>
                <a:gd name="connsiteY13" fmla="*/ 161689 h 347412"/>
                <a:gd name="connsiteX14" fmla="*/ 512663 w 526453"/>
                <a:gd name="connsiteY14" fmla="*/ 187538 h 347412"/>
                <a:gd name="connsiteX15" fmla="*/ 465183 w 526453"/>
                <a:gd name="connsiteY15" fmla="*/ 203246 h 347412"/>
                <a:gd name="connsiteX16" fmla="*/ 440647 w 526453"/>
                <a:gd name="connsiteY16" fmla="*/ 193039 h 347412"/>
                <a:gd name="connsiteX17" fmla="*/ 432690 w 526453"/>
                <a:gd name="connsiteY17" fmla="*/ 199932 h 347412"/>
                <a:gd name="connsiteX18" fmla="*/ 404175 w 526453"/>
                <a:gd name="connsiteY18" fmla="*/ 224920 h 347412"/>
                <a:gd name="connsiteX19" fmla="*/ 401191 w 526453"/>
                <a:gd name="connsiteY19" fmla="*/ 227173 h 347412"/>
                <a:gd name="connsiteX20" fmla="*/ 407756 w 526453"/>
                <a:gd name="connsiteY20" fmla="*/ 264754 h 347412"/>
                <a:gd name="connsiteX21" fmla="*/ 373671 w 526453"/>
                <a:gd name="connsiteY21" fmla="*/ 277082 h 347412"/>
                <a:gd name="connsiteX22" fmla="*/ 333685 w 526453"/>
                <a:gd name="connsiteY22" fmla="*/ 303196 h 347412"/>
                <a:gd name="connsiteX23" fmla="*/ 290515 w 526453"/>
                <a:gd name="connsiteY23" fmla="*/ 323544 h 347412"/>
                <a:gd name="connsiteX24" fmla="*/ 284348 w 526453"/>
                <a:gd name="connsiteY24" fmla="*/ 335673 h 347412"/>
                <a:gd name="connsiteX25" fmla="*/ 245820 w 526453"/>
                <a:gd name="connsiteY25" fmla="*/ 341307 h 347412"/>
                <a:gd name="connsiteX26" fmla="*/ 231496 w 526453"/>
                <a:gd name="connsiteY26" fmla="*/ 329045 h 347412"/>
                <a:gd name="connsiteX27" fmla="*/ 226987 w 526453"/>
                <a:gd name="connsiteY27" fmla="*/ 328316 h 347412"/>
                <a:gd name="connsiteX28" fmla="*/ 188592 w 526453"/>
                <a:gd name="connsiteY28" fmla="*/ 310354 h 347412"/>
                <a:gd name="connsiteX29" fmla="*/ 188061 w 526453"/>
                <a:gd name="connsiteY29" fmla="*/ 309029 h 347412"/>
                <a:gd name="connsiteX30" fmla="*/ 166974 w 526453"/>
                <a:gd name="connsiteY30" fmla="*/ 303594 h 347412"/>
                <a:gd name="connsiteX31" fmla="*/ 157624 w 526453"/>
                <a:gd name="connsiteY31" fmla="*/ 284240 h 347412"/>
                <a:gd name="connsiteX32" fmla="*/ 127915 w 526453"/>
                <a:gd name="connsiteY32" fmla="*/ 256005 h 347412"/>
                <a:gd name="connsiteX33" fmla="*/ 110939 w 526453"/>
                <a:gd name="connsiteY33" fmla="*/ 248051 h 347412"/>
                <a:gd name="connsiteX34" fmla="*/ 103181 w 526453"/>
                <a:gd name="connsiteY34" fmla="*/ 220148 h 347412"/>
                <a:gd name="connsiteX35" fmla="*/ 102385 w 526453"/>
                <a:gd name="connsiteY35" fmla="*/ 214713 h 347412"/>
                <a:gd name="connsiteX36" fmla="*/ 90382 w 526453"/>
                <a:gd name="connsiteY36" fmla="*/ 197215 h 347412"/>
                <a:gd name="connsiteX37" fmla="*/ 81894 w 526453"/>
                <a:gd name="connsiteY37" fmla="*/ 190852 h 347412"/>
                <a:gd name="connsiteX38" fmla="*/ 78711 w 526453"/>
                <a:gd name="connsiteY38" fmla="*/ 192178 h 347412"/>
                <a:gd name="connsiteX39" fmla="*/ 52783 w 526453"/>
                <a:gd name="connsiteY39" fmla="*/ 195226 h 347412"/>
                <a:gd name="connsiteX40" fmla="*/ 13194 w 526453"/>
                <a:gd name="connsiteY40" fmla="*/ 174746 h 347412"/>
                <a:gd name="connsiteX41" fmla="*/ 3380 w 526453"/>
                <a:gd name="connsiteY41" fmla="*/ 144257 h 347412"/>
                <a:gd name="connsiteX42" fmla="*/ 48671 w 526453"/>
                <a:gd name="connsiteY42" fmla="*/ 56768 h 347412"/>
                <a:gd name="connsiteX43" fmla="*/ 71417 w 526453"/>
                <a:gd name="connsiteY43" fmla="*/ 12824 h 347412"/>
                <a:gd name="connsiteX44" fmla="*/ 101655 w 526453"/>
                <a:gd name="connsiteY44" fmla="*/ 3346 h 347412"/>
                <a:gd name="connsiteX45" fmla="*/ 140382 w 526453"/>
                <a:gd name="connsiteY45" fmla="*/ 23363 h 347412"/>
                <a:gd name="connsiteX46" fmla="*/ 153645 w 526453"/>
                <a:gd name="connsiteY46" fmla="*/ 49808 h 347412"/>
                <a:gd name="connsiteX47" fmla="*/ 237398 w 526453"/>
                <a:gd name="connsiteY47" fmla="*/ 317579 h 347412"/>
                <a:gd name="connsiteX48" fmla="*/ 248538 w 526453"/>
                <a:gd name="connsiteY48" fmla="*/ 327786 h 347412"/>
                <a:gd name="connsiteX49" fmla="*/ 250395 w 526453"/>
                <a:gd name="connsiteY49" fmla="*/ 329443 h 347412"/>
                <a:gd name="connsiteX50" fmla="*/ 257159 w 526453"/>
                <a:gd name="connsiteY50" fmla="*/ 334282 h 347412"/>
                <a:gd name="connsiteX51" fmla="*/ 275462 w 526453"/>
                <a:gd name="connsiteY51" fmla="*/ 327985 h 347412"/>
                <a:gd name="connsiteX52" fmla="*/ 272743 w 526453"/>
                <a:gd name="connsiteY52" fmla="*/ 309692 h 347412"/>
                <a:gd name="connsiteX53" fmla="*/ 249533 w 526453"/>
                <a:gd name="connsiteY53" fmla="*/ 289609 h 347412"/>
                <a:gd name="connsiteX54" fmla="*/ 241377 w 526453"/>
                <a:gd name="connsiteY54" fmla="*/ 282384 h 347412"/>
                <a:gd name="connsiteX55" fmla="*/ 240183 w 526453"/>
                <a:gd name="connsiteY55" fmla="*/ 272376 h 347412"/>
                <a:gd name="connsiteX56" fmla="*/ 249865 w 526453"/>
                <a:gd name="connsiteY56" fmla="*/ 272244 h 347412"/>
                <a:gd name="connsiteX57" fmla="*/ 254440 w 526453"/>
                <a:gd name="connsiteY57" fmla="*/ 276022 h 347412"/>
                <a:gd name="connsiteX58" fmla="*/ 296483 w 526453"/>
                <a:gd name="connsiteY58" fmla="*/ 312277 h 347412"/>
                <a:gd name="connsiteX59" fmla="*/ 313393 w 526453"/>
                <a:gd name="connsiteY59" fmla="*/ 314596 h 347412"/>
                <a:gd name="connsiteX60" fmla="*/ 315117 w 526453"/>
                <a:gd name="connsiteY60" fmla="*/ 289742 h 347412"/>
                <a:gd name="connsiteX61" fmla="*/ 268300 w 526453"/>
                <a:gd name="connsiteY61" fmla="*/ 249244 h 347412"/>
                <a:gd name="connsiteX62" fmla="*/ 266045 w 526453"/>
                <a:gd name="connsiteY62" fmla="*/ 238573 h 347412"/>
                <a:gd name="connsiteX63" fmla="*/ 277319 w 526453"/>
                <a:gd name="connsiteY63" fmla="*/ 239170 h 347412"/>
                <a:gd name="connsiteX64" fmla="*/ 290448 w 526453"/>
                <a:gd name="connsiteY64" fmla="*/ 250504 h 347412"/>
                <a:gd name="connsiteX65" fmla="*/ 333485 w 526453"/>
                <a:gd name="connsiteY65" fmla="*/ 287819 h 347412"/>
                <a:gd name="connsiteX66" fmla="*/ 350329 w 526453"/>
                <a:gd name="connsiteY66" fmla="*/ 291929 h 347412"/>
                <a:gd name="connsiteX67" fmla="*/ 355103 w 526453"/>
                <a:gd name="connsiteY67" fmla="*/ 264754 h 347412"/>
                <a:gd name="connsiteX68" fmla="*/ 300064 w 526453"/>
                <a:gd name="connsiteY68" fmla="*/ 217033 h 347412"/>
                <a:gd name="connsiteX69" fmla="*/ 296549 w 526453"/>
                <a:gd name="connsiteY69" fmla="*/ 204572 h 347412"/>
                <a:gd name="connsiteX70" fmla="*/ 309016 w 526453"/>
                <a:gd name="connsiteY70" fmla="*/ 206825 h 347412"/>
                <a:gd name="connsiteX71" fmla="*/ 371947 w 526453"/>
                <a:gd name="connsiteY71" fmla="*/ 261307 h 347412"/>
                <a:gd name="connsiteX72" fmla="*/ 396151 w 526453"/>
                <a:gd name="connsiteY72" fmla="*/ 260645 h 347412"/>
                <a:gd name="connsiteX73" fmla="*/ 393366 w 526453"/>
                <a:gd name="connsiteY73" fmla="*/ 237049 h 347412"/>
                <a:gd name="connsiteX74" fmla="*/ 315913 w 526453"/>
                <a:gd name="connsiteY74" fmla="*/ 169907 h 347412"/>
                <a:gd name="connsiteX75" fmla="*/ 259679 w 526453"/>
                <a:gd name="connsiteY75" fmla="*/ 121324 h 347412"/>
                <a:gd name="connsiteX76" fmla="*/ 249268 w 526453"/>
                <a:gd name="connsiteY76" fmla="*/ 121258 h 347412"/>
                <a:gd name="connsiteX77" fmla="*/ 242637 w 526453"/>
                <a:gd name="connsiteY77" fmla="*/ 135111 h 347412"/>
                <a:gd name="connsiteX78" fmla="*/ 230568 w 526453"/>
                <a:gd name="connsiteY78" fmla="*/ 170305 h 347412"/>
                <a:gd name="connsiteX79" fmla="*/ 199202 w 526453"/>
                <a:gd name="connsiteY79" fmla="*/ 188665 h 347412"/>
                <a:gd name="connsiteX80" fmla="*/ 181629 w 526453"/>
                <a:gd name="connsiteY80" fmla="*/ 170371 h 347412"/>
                <a:gd name="connsiteX81" fmla="*/ 181563 w 526453"/>
                <a:gd name="connsiteY81" fmla="*/ 116950 h 347412"/>
                <a:gd name="connsiteX82" fmla="*/ 192106 w 526453"/>
                <a:gd name="connsiteY82" fmla="*/ 90305 h 347412"/>
                <a:gd name="connsiteX83" fmla="*/ 205369 w 526453"/>
                <a:gd name="connsiteY83" fmla="*/ 78375 h 347412"/>
                <a:gd name="connsiteX84" fmla="*/ 208286 w 526453"/>
                <a:gd name="connsiteY84" fmla="*/ 74597 h 347412"/>
                <a:gd name="connsiteX85" fmla="*/ 148141 w 526453"/>
                <a:gd name="connsiteY85" fmla="*/ 60016 h 347412"/>
                <a:gd name="connsiteX86" fmla="*/ 86337 w 526453"/>
                <a:gd name="connsiteY86" fmla="*/ 179518 h 347412"/>
                <a:gd name="connsiteX87" fmla="*/ 104838 w 526453"/>
                <a:gd name="connsiteY87" fmla="*/ 197347 h 347412"/>
                <a:gd name="connsiteX88" fmla="*/ 112862 w 526453"/>
                <a:gd name="connsiteY88" fmla="*/ 208085 h 347412"/>
                <a:gd name="connsiteX89" fmla="*/ 137730 w 526453"/>
                <a:gd name="connsiteY89" fmla="*/ 193636 h 347412"/>
                <a:gd name="connsiteX90" fmla="*/ 160541 w 526453"/>
                <a:gd name="connsiteY90" fmla="*/ 210471 h 347412"/>
                <a:gd name="connsiteX91" fmla="*/ 190912 w 526453"/>
                <a:gd name="connsiteY91" fmla="*/ 206892 h 347412"/>
                <a:gd name="connsiteX92" fmla="*/ 202716 w 526453"/>
                <a:gd name="connsiteY92" fmla="*/ 234862 h 347412"/>
                <a:gd name="connsiteX93" fmla="*/ 222279 w 526453"/>
                <a:gd name="connsiteY93" fmla="*/ 276684 h 347412"/>
                <a:gd name="connsiteX94" fmla="*/ 237398 w 526453"/>
                <a:gd name="connsiteY94" fmla="*/ 317579 h 347412"/>
                <a:gd name="connsiteX95" fmla="*/ 396151 w 526453"/>
                <a:gd name="connsiteY95" fmla="*/ 56900 h 347412"/>
                <a:gd name="connsiteX96" fmla="*/ 384281 w 526453"/>
                <a:gd name="connsiteY96" fmla="*/ 60877 h 347412"/>
                <a:gd name="connsiteX97" fmla="*/ 358486 w 526453"/>
                <a:gd name="connsiteY97" fmla="*/ 63064 h 347412"/>
                <a:gd name="connsiteX98" fmla="*/ 338525 w 526453"/>
                <a:gd name="connsiteY98" fmla="*/ 59485 h 347412"/>
                <a:gd name="connsiteX99" fmla="*/ 288857 w 526453"/>
                <a:gd name="connsiteY99" fmla="*/ 51200 h 347412"/>
                <a:gd name="connsiteX100" fmla="*/ 242438 w 526453"/>
                <a:gd name="connsiteY100" fmla="*/ 62203 h 347412"/>
                <a:gd name="connsiteX101" fmla="*/ 201390 w 526453"/>
                <a:gd name="connsiteY101" fmla="*/ 97994 h 347412"/>
                <a:gd name="connsiteX102" fmla="*/ 193698 w 526453"/>
                <a:gd name="connsiteY102" fmla="*/ 116884 h 347412"/>
                <a:gd name="connsiteX103" fmla="*/ 193963 w 526453"/>
                <a:gd name="connsiteY103" fmla="*/ 169841 h 347412"/>
                <a:gd name="connsiteX104" fmla="*/ 200395 w 526453"/>
                <a:gd name="connsiteY104" fmla="*/ 176734 h 347412"/>
                <a:gd name="connsiteX105" fmla="*/ 219493 w 526453"/>
                <a:gd name="connsiteY105" fmla="*/ 165202 h 347412"/>
                <a:gd name="connsiteX106" fmla="*/ 230767 w 526453"/>
                <a:gd name="connsiteY106" fmla="*/ 133918 h 347412"/>
                <a:gd name="connsiteX107" fmla="*/ 241974 w 526453"/>
                <a:gd name="connsiteY107" fmla="*/ 111581 h 347412"/>
                <a:gd name="connsiteX108" fmla="*/ 267438 w 526453"/>
                <a:gd name="connsiteY108" fmla="*/ 111979 h 347412"/>
                <a:gd name="connsiteX109" fmla="*/ 339056 w 526453"/>
                <a:gd name="connsiteY109" fmla="*/ 173752 h 347412"/>
                <a:gd name="connsiteX110" fmla="*/ 388526 w 526453"/>
                <a:gd name="connsiteY110" fmla="*/ 216237 h 347412"/>
                <a:gd name="connsiteX111" fmla="*/ 393433 w 526453"/>
                <a:gd name="connsiteY111" fmla="*/ 217364 h 347412"/>
                <a:gd name="connsiteX112" fmla="*/ 420422 w 526453"/>
                <a:gd name="connsiteY112" fmla="*/ 196618 h 347412"/>
                <a:gd name="connsiteX113" fmla="*/ 437066 w 526453"/>
                <a:gd name="connsiteY113" fmla="*/ 179916 h 347412"/>
                <a:gd name="connsiteX114" fmla="*/ 396151 w 526453"/>
                <a:gd name="connsiteY114" fmla="*/ 56900 h 347412"/>
                <a:gd name="connsiteX115" fmla="*/ 460210 w 526453"/>
                <a:gd name="connsiteY115" fmla="*/ 192310 h 347412"/>
                <a:gd name="connsiteX116" fmla="*/ 462464 w 526453"/>
                <a:gd name="connsiteY116" fmla="*/ 191714 h 347412"/>
                <a:gd name="connsiteX117" fmla="*/ 508021 w 526453"/>
                <a:gd name="connsiteY117" fmla="*/ 176602 h 347412"/>
                <a:gd name="connsiteX118" fmla="*/ 513525 w 526453"/>
                <a:gd name="connsiteY118" fmla="*/ 164473 h 347412"/>
                <a:gd name="connsiteX119" fmla="*/ 466708 w 526453"/>
                <a:gd name="connsiteY119" fmla="*/ 23230 h 347412"/>
                <a:gd name="connsiteX120" fmla="*/ 453844 w 526453"/>
                <a:gd name="connsiteY120" fmla="*/ 16735 h 347412"/>
                <a:gd name="connsiteX121" fmla="*/ 411072 w 526453"/>
                <a:gd name="connsiteY121" fmla="*/ 30919 h 347412"/>
                <a:gd name="connsiteX122" fmla="*/ 404374 w 526453"/>
                <a:gd name="connsiteY122" fmla="*/ 44042 h 347412"/>
                <a:gd name="connsiteX123" fmla="*/ 418897 w 526453"/>
                <a:gd name="connsiteY123" fmla="*/ 87720 h 347412"/>
                <a:gd name="connsiteX124" fmla="*/ 451191 w 526453"/>
                <a:gd name="connsiteY124" fmla="*/ 185351 h 347412"/>
                <a:gd name="connsiteX125" fmla="*/ 460210 w 526453"/>
                <a:gd name="connsiteY125" fmla="*/ 192310 h 347412"/>
                <a:gd name="connsiteX126" fmla="*/ 65382 w 526453"/>
                <a:gd name="connsiteY126" fmla="*/ 187273 h 347412"/>
                <a:gd name="connsiteX127" fmla="*/ 72080 w 526453"/>
                <a:gd name="connsiteY127" fmla="*/ 180446 h 347412"/>
                <a:gd name="connsiteX128" fmla="*/ 140648 w 526453"/>
                <a:gd name="connsiteY128" fmla="*/ 48151 h 347412"/>
                <a:gd name="connsiteX129" fmla="*/ 136602 w 526453"/>
                <a:gd name="connsiteY129" fmla="*/ 34763 h 347412"/>
                <a:gd name="connsiteX130" fmla="*/ 96616 w 526453"/>
                <a:gd name="connsiteY130" fmla="*/ 14017 h 347412"/>
                <a:gd name="connsiteX131" fmla="*/ 81894 w 526453"/>
                <a:gd name="connsiteY131" fmla="*/ 18856 h 347412"/>
                <a:gd name="connsiteX132" fmla="*/ 46947 w 526453"/>
                <a:gd name="connsiteY132" fmla="*/ 86527 h 347412"/>
                <a:gd name="connsiteX133" fmla="*/ 14586 w 526453"/>
                <a:gd name="connsiteY133" fmla="*/ 148897 h 347412"/>
                <a:gd name="connsiteX134" fmla="*/ 19626 w 526453"/>
                <a:gd name="connsiteY134" fmla="*/ 164274 h 347412"/>
                <a:gd name="connsiteX135" fmla="*/ 58817 w 526453"/>
                <a:gd name="connsiteY135" fmla="*/ 184423 h 347412"/>
                <a:gd name="connsiteX136" fmla="*/ 65382 w 526453"/>
                <a:gd name="connsiteY136" fmla="*/ 187273 h 347412"/>
                <a:gd name="connsiteX137" fmla="*/ 191775 w 526453"/>
                <a:gd name="connsiteY137" fmla="*/ 228764 h 347412"/>
                <a:gd name="connsiteX138" fmla="*/ 182226 w 526453"/>
                <a:gd name="connsiteY138" fmla="*/ 215906 h 347412"/>
                <a:gd name="connsiteX139" fmla="*/ 168499 w 526453"/>
                <a:gd name="connsiteY139" fmla="*/ 219816 h 347412"/>
                <a:gd name="connsiteX140" fmla="*/ 143698 w 526453"/>
                <a:gd name="connsiteY140" fmla="*/ 250703 h 347412"/>
                <a:gd name="connsiteX141" fmla="*/ 145090 w 526453"/>
                <a:gd name="connsiteY141" fmla="*/ 269195 h 347412"/>
                <a:gd name="connsiteX142" fmla="*/ 163857 w 526453"/>
                <a:gd name="connsiteY142" fmla="*/ 266676 h 347412"/>
                <a:gd name="connsiteX143" fmla="*/ 187730 w 526453"/>
                <a:gd name="connsiteY143" fmla="*/ 236916 h 347412"/>
                <a:gd name="connsiteX144" fmla="*/ 191775 w 526453"/>
                <a:gd name="connsiteY144" fmla="*/ 228764 h 347412"/>
                <a:gd name="connsiteX145" fmla="*/ 169427 w 526453"/>
                <a:gd name="connsiteY145" fmla="*/ 284174 h 347412"/>
                <a:gd name="connsiteX146" fmla="*/ 178313 w 526453"/>
                <a:gd name="connsiteY146" fmla="*/ 296303 h 347412"/>
                <a:gd name="connsiteX147" fmla="*/ 192637 w 526453"/>
                <a:gd name="connsiteY147" fmla="*/ 292724 h 347412"/>
                <a:gd name="connsiteX148" fmla="*/ 212464 w 526453"/>
                <a:gd name="connsiteY148" fmla="*/ 268731 h 347412"/>
                <a:gd name="connsiteX149" fmla="*/ 210806 w 526453"/>
                <a:gd name="connsiteY149" fmla="*/ 250239 h 347412"/>
                <a:gd name="connsiteX150" fmla="*/ 192438 w 526453"/>
                <a:gd name="connsiteY150" fmla="*/ 252625 h 347412"/>
                <a:gd name="connsiteX151" fmla="*/ 173074 w 526453"/>
                <a:gd name="connsiteY151" fmla="*/ 276353 h 347412"/>
                <a:gd name="connsiteX152" fmla="*/ 169427 w 526453"/>
                <a:gd name="connsiteY152" fmla="*/ 284174 h 347412"/>
                <a:gd name="connsiteX153" fmla="*/ 149400 w 526453"/>
                <a:gd name="connsiteY153" fmla="*/ 218226 h 347412"/>
                <a:gd name="connsiteX154" fmla="*/ 139984 w 526453"/>
                <a:gd name="connsiteY154" fmla="*/ 206163 h 347412"/>
                <a:gd name="connsiteX155" fmla="*/ 126788 w 526453"/>
                <a:gd name="connsiteY155" fmla="*/ 209874 h 347412"/>
                <a:gd name="connsiteX156" fmla="*/ 117305 w 526453"/>
                <a:gd name="connsiteY156" fmla="*/ 221274 h 347412"/>
                <a:gd name="connsiteX157" fmla="*/ 115183 w 526453"/>
                <a:gd name="connsiteY157" fmla="*/ 234729 h 347412"/>
                <a:gd name="connsiteX158" fmla="*/ 129175 w 526453"/>
                <a:gd name="connsiteY158" fmla="*/ 242086 h 347412"/>
                <a:gd name="connsiteX159" fmla="*/ 149400 w 526453"/>
                <a:gd name="connsiteY159" fmla="*/ 218226 h 347412"/>
                <a:gd name="connsiteX160" fmla="*/ 200793 w 526453"/>
                <a:gd name="connsiteY160" fmla="*/ 304853 h 347412"/>
                <a:gd name="connsiteX161" fmla="*/ 209613 w 526453"/>
                <a:gd name="connsiteY161" fmla="*/ 319170 h 347412"/>
                <a:gd name="connsiteX162" fmla="*/ 223141 w 526453"/>
                <a:gd name="connsiteY162" fmla="*/ 315392 h 347412"/>
                <a:gd name="connsiteX163" fmla="*/ 228180 w 526453"/>
                <a:gd name="connsiteY163" fmla="*/ 309360 h 347412"/>
                <a:gd name="connsiteX164" fmla="*/ 226854 w 526453"/>
                <a:gd name="connsiteY164" fmla="*/ 292790 h 347412"/>
                <a:gd name="connsiteX165" fmla="*/ 213791 w 526453"/>
                <a:gd name="connsiteY165" fmla="*/ 289675 h 347412"/>
                <a:gd name="connsiteX166" fmla="*/ 200793 w 526453"/>
                <a:gd name="connsiteY166" fmla="*/ 304853 h 3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26453" h="347412">
                  <a:moveTo>
                    <a:pt x="153645" y="49808"/>
                  </a:moveTo>
                  <a:cubicBezTo>
                    <a:pt x="160740" y="53586"/>
                    <a:pt x="167438" y="57696"/>
                    <a:pt x="174533" y="60678"/>
                  </a:cubicBezTo>
                  <a:cubicBezTo>
                    <a:pt x="178778" y="62468"/>
                    <a:pt x="183817" y="63064"/>
                    <a:pt x="188525" y="63131"/>
                  </a:cubicBezTo>
                  <a:cubicBezTo>
                    <a:pt x="199401" y="63330"/>
                    <a:pt x="210342" y="62998"/>
                    <a:pt x="221218" y="62534"/>
                  </a:cubicBezTo>
                  <a:cubicBezTo>
                    <a:pt x="222942" y="62468"/>
                    <a:pt x="224799" y="61209"/>
                    <a:pt x="226324" y="60148"/>
                  </a:cubicBezTo>
                  <a:cubicBezTo>
                    <a:pt x="233950" y="54647"/>
                    <a:pt x="241244" y="48748"/>
                    <a:pt x="249003" y="43512"/>
                  </a:cubicBezTo>
                  <a:cubicBezTo>
                    <a:pt x="255435" y="39071"/>
                    <a:pt x="263127" y="37215"/>
                    <a:pt x="270754" y="38077"/>
                  </a:cubicBezTo>
                  <a:cubicBezTo>
                    <a:pt x="291244" y="40463"/>
                    <a:pt x="311602" y="43512"/>
                    <a:pt x="332027" y="46428"/>
                  </a:cubicBezTo>
                  <a:cubicBezTo>
                    <a:pt x="343101" y="48019"/>
                    <a:pt x="354175" y="50074"/>
                    <a:pt x="365250" y="51731"/>
                  </a:cubicBezTo>
                  <a:cubicBezTo>
                    <a:pt x="374931" y="53189"/>
                    <a:pt x="383088" y="48019"/>
                    <a:pt x="391775" y="45699"/>
                  </a:cubicBezTo>
                  <a:cubicBezTo>
                    <a:pt x="390714" y="29593"/>
                    <a:pt x="394560" y="23827"/>
                    <a:pt x="409414" y="18856"/>
                  </a:cubicBezTo>
                  <a:cubicBezTo>
                    <a:pt x="423340" y="14216"/>
                    <a:pt x="437265" y="9577"/>
                    <a:pt x="451191" y="4937"/>
                  </a:cubicBezTo>
                  <a:cubicBezTo>
                    <a:pt x="462995" y="1027"/>
                    <a:pt x="473671" y="6196"/>
                    <a:pt x="477584" y="18060"/>
                  </a:cubicBezTo>
                  <a:cubicBezTo>
                    <a:pt x="493499" y="65915"/>
                    <a:pt x="509414" y="113768"/>
                    <a:pt x="525196" y="161689"/>
                  </a:cubicBezTo>
                  <a:cubicBezTo>
                    <a:pt x="528976" y="173155"/>
                    <a:pt x="524069" y="183627"/>
                    <a:pt x="512663" y="187538"/>
                  </a:cubicBezTo>
                  <a:cubicBezTo>
                    <a:pt x="496947" y="193039"/>
                    <a:pt x="481098" y="198209"/>
                    <a:pt x="465183" y="203246"/>
                  </a:cubicBezTo>
                  <a:cubicBezTo>
                    <a:pt x="455966" y="206163"/>
                    <a:pt x="449732" y="203445"/>
                    <a:pt x="440647" y="193039"/>
                  </a:cubicBezTo>
                  <a:cubicBezTo>
                    <a:pt x="437995" y="195293"/>
                    <a:pt x="434745" y="197149"/>
                    <a:pt x="432690" y="199932"/>
                  </a:cubicBezTo>
                  <a:cubicBezTo>
                    <a:pt x="424998" y="210338"/>
                    <a:pt x="414586" y="217629"/>
                    <a:pt x="404175" y="224920"/>
                  </a:cubicBezTo>
                  <a:cubicBezTo>
                    <a:pt x="403247" y="225583"/>
                    <a:pt x="402385" y="226312"/>
                    <a:pt x="401191" y="227173"/>
                  </a:cubicBezTo>
                  <a:cubicBezTo>
                    <a:pt x="412464" y="238242"/>
                    <a:pt x="415714" y="250703"/>
                    <a:pt x="407756" y="264754"/>
                  </a:cubicBezTo>
                  <a:cubicBezTo>
                    <a:pt x="401324" y="276088"/>
                    <a:pt x="390382" y="279800"/>
                    <a:pt x="373671" y="277082"/>
                  </a:cubicBezTo>
                  <a:cubicBezTo>
                    <a:pt x="370753" y="298623"/>
                    <a:pt x="354175" y="309095"/>
                    <a:pt x="333685" y="303196"/>
                  </a:cubicBezTo>
                  <a:cubicBezTo>
                    <a:pt x="325661" y="327388"/>
                    <a:pt x="313791" y="332956"/>
                    <a:pt x="290515" y="323544"/>
                  </a:cubicBezTo>
                  <a:cubicBezTo>
                    <a:pt x="288459" y="327587"/>
                    <a:pt x="286801" y="331895"/>
                    <a:pt x="284348" y="335673"/>
                  </a:cubicBezTo>
                  <a:cubicBezTo>
                    <a:pt x="275926" y="348731"/>
                    <a:pt x="257889" y="351316"/>
                    <a:pt x="245820" y="341307"/>
                  </a:cubicBezTo>
                  <a:cubicBezTo>
                    <a:pt x="240979" y="337330"/>
                    <a:pt x="236404" y="332956"/>
                    <a:pt x="231496" y="329045"/>
                  </a:cubicBezTo>
                  <a:cubicBezTo>
                    <a:pt x="230435" y="328184"/>
                    <a:pt x="227915" y="327654"/>
                    <a:pt x="226987" y="328316"/>
                  </a:cubicBezTo>
                  <a:cubicBezTo>
                    <a:pt x="211934" y="338789"/>
                    <a:pt x="190780" y="326858"/>
                    <a:pt x="188592" y="310354"/>
                  </a:cubicBezTo>
                  <a:cubicBezTo>
                    <a:pt x="188525" y="310023"/>
                    <a:pt x="188327" y="309758"/>
                    <a:pt x="188061" y="309029"/>
                  </a:cubicBezTo>
                  <a:cubicBezTo>
                    <a:pt x="180435" y="310023"/>
                    <a:pt x="173141" y="308631"/>
                    <a:pt x="166974" y="303594"/>
                  </a:cubicBezTo>
                  <a:cubicBezTo>
                    <a:pt x="160873" y="298623"/>
                    <a:pt x="158022" y="291929"/>
                    <a:pt x="157624" y="284240"/>
                  </a:cubicBezTo>
                  <a:cubicBezTo>
                    <a:pt x="140051" y="285698"/>
                    <a:pt x="126655" y="273768"/>
                    <a:pt x="127915" y="256005"/>
                  </a:cubicBezTo>
                  <a:cubicBezTo>
                    <a:pt x="121947" y="253288"/>
                    <a:pt x="115846" y="251498"/>
                    <a:pt x="110939" y="248051"/>
                  </a:cubicBezTo>
                  <a:cubicBezTo>
                    <a:pt x="101921" y="241689"/>
                    <a:pt x="99401" y="230487"/>
                    <a:pt x="103181" y="220148"/>
                  </a:cubicBezTo>
                  <a:cubicBezTo>
                    <a:pt x="103778" y="218623"/>
                    <a:pt x="103313" y="216105"/>
                    <a:pt x="102385" y="214713"/>
                  </a:cubicBezTo>
                  <a:cubicBezTo>
                    <a:pt x="98605" y="208748"/>
                    <a:pt x="94759" y="202782"/>
                    <a:pt x="90382" y="197215"/>
                  </a:cubicBezTo>
                  <a:cubicBezTo>
                    <a:pt x="88260" y="194564"/>
                    <a:pt x="84944" y="192708"/>
                    <a:pt x="81894" y="190852"/>
                  </a:cubicBezTo>
                  <a:cubicBezTo>
                    <a:pt x="81297" y="190521"/>
                    <a:pt x="79573" y="191448"/>
                    <a:pt x="78711" y="192178"/>
                  </a:cubicBezTo>
                  <a:cubicBezTo>
                    <a:pt x="70090" y="199535"/>
                    <a:pt x="62862" y="200396"/>
                    <a:pt x="52783" y="195226"/>
                  </a:cubicBezTo>
                  <a:cubicBezTo>
                    <a:pt x="39586" y="188400"/>
                    <a:pt x="26390" y="181639"/>
                    <a:pt x="13194" y="174746"/>
                  </a:cubicBezTo>
                  <a:cubicBezTo>
                    <a:pt x="64" y="167919"/>
                    <a:pt x="-3384" y="157314"/>
                    <a:pt x="3380" y="144257"/>
                  </a:cubicBezTo>
                  <a:cubicBezTo>
                    <a:pt x="18432" y="115094"/>
                    <a:pt x="33618" y="85931"/>
                    <a:pt x="48671" y="56768"/>
                  </a:cubicBezTo>
                  <a:cubicBezTo>
                    <a:pt x="56231" y="42120"/>
                    <a:pt x="63724" y="27406"/>
                    <a:pt x="71417" y="12824"/>
                  </a:cubicBezTo>
                  <a:cubicBezTo>
                    <a:pt x="78180" y="-34"/>
                    <a:pt x="88857" y="-3282"/>
                    <a:pt x="101655" y="3346"/>
                  </a:cubicBezTo>
                  <a:cubicBezTo>
                    <a:pt x="114586" y="10040"/>
                    <a:pt x="127451" y="16668"/>
                    <a:pt x="140382" y="23363"/>
                  </a:cubicBezTo>
                  <a:cubicBezTo>
                    <a:pt x="152650" y="29593"/>
                    <a:pt x="155833" y="36022"/>
                    <a:pt x="153645" y="49808"/>
                  </a:cubicBezTo>
                  <a:close/>
                  <a:moveTo>
                    <a:pt x="237398" y="317579"/>
                  </a:moveTo>
                  <a:cubicBezTo>
                    <a:pt x="241244" y="321092"/>
                    <a:pt x="244891" y="324472"/>
                    <a:pt x="248538" y="327786"/>
                  </a:cubicBezTo>
                  <a:cubicBezTo>
                    <a:pt x="249135" y="328316"/>
                    <a:pt x="249732" y="328913"/>
                    <a:pt x="250395" y="329443"/>
                  </a:cubicBezTo>
                  <a:cubicBezTo>
                    <a:pt x="252650" y="331100"/>
                    <a:pt x="254706" y="333155"/>
                    <a:pt x="257159" y="334282"/>
                  </a:cubicBezTo>
                  <a:cubicBezTo>
                    <a:pt x="263990" y="337397"/>
                    <a:pt x="271085" y="334878"/>
                    <a:pt x="275462" y="327985"/>
                  </a:cubicBezTo>
                  <a:cubicBezTo>
                    <a:pt x="279374" y="321953"/>
                    <a:pt x="278446" y="314862"/>
                    <a:pt x="272743" y="309692"/>
                  </a:cubicBezTo>
                  <a:cubicBezTo>
                    <a:pt x="265117" y="302865"/>
                    <a:pt x="257292" y="296303"/>
                    <a:pt x="249533" y="289609"/>
                  </a:cubicBezTo>
                  <a:cubicBezTo>
                    <a:pt x="246814" y="287223"/>
                    <a:pt x="243963" y="284903"/>
                    <a:pt x="241377" y="282384"/>
                  </a:cubicBezTo>
                  <a:cubicBezTo>
                    <a:pt x="237796" y="278938"/>
                    <a:pt x="237398" y="275293"/>
                    <a:pt x="240183" y="272376"/>
                  </a:cubicBezTo>
                  <a:cubicBezTo>
                    <a:pt x="243366" y="268996"/>
                    <a:pt x="246616" y="269791"/>
                    <a:pt x="249865" y="272244"/>
                  </a:cubicBezTo>
                  <a:cubicBezTo>
                    <a:pt x="251456" y="273437"/>
                    <a:pt x="252915" y="274762"/>
                    <a:pt x="254440" y="276022"/>
                  </a:cubicBezTo>
                  <a:cubicBezTo>
                    <a:pt x="268432" y="288085"/>
                    <a:pt x="282425" y="300214"/>
                    <a:pt x="296483" y="312277"/>
                  </a:cubicBezTo>
                  <a:cubicBezTo>
                    <a:pt x="301987" y="316982"/>
                    <a:pt x="307955" y="317645"/>
                    <a:pt x="313393" y="314596"/>
                  </a:cubicBezTo>
                  <a:cubicBezTo>
                    <a:pt x="322942" y="309228"/>
                    <a:pt x="323870" y="297496"/>
                    <a:pt x="315117" y="289742"/>
                  </a:cubicBezTo>
                  <a:cubicBezTo>
                    <a:pt x="299600" y="276154"/>
                    <a:pt x="283883" y="262766"/>
                    <a:pt x="268300" y="249244"/>
                  </a:cubicBezTo>
                  <a:cubicBezTo>
                    <a:pt x="263923" y="245467"/>
                    <a:pt x="263260" y="241954"/>
                    <a:pt x="266045" y="238573"/>
                  </a:cubicBezTo>
                  <a:cubicBezTo>
                    <a:pt x="268830" y="235193"/>
                    <a:pt x="272809" y="235392"/>
                    <a:pt x="277319" y="239170"/>
                  </a:cubicBezTo>
                  <a:cubicBezTo>
                    <a:pt x="281695" y="242948"/>
                    <a:pt x="286072" y="246726"/>
                    <a:pt x="290448" y="250504"/>
                  </a:cubicBezTo>
                  <a:cubicBezTo>
                    <a:pt x="304838" y="262898"/>
                    <a:pt x="319228" y="275293"/>
                    <a:pt x="333485" y="287819"/>
                  </a:cubicBezTo>
                  <a:cubicBezTo>
                    <a:pt x="338459" y="292194"/>
                    <a:pt x="343963" y="294182"/>
                    <a:pt x="350329" y="291929"/>
                  </a:cubicBezTo>
                  <a:cubicBezTo>
                    <a:pt x="362133" y="287753"/>
                    <a:pt x="364785" y="273238"/>
                    <a:pt x="355103" y="264754"/>
                  </a:cubicBezTo>
                  <a:cubicBezTo>
                    <a:pt x="336867" y="248781"/>
                    <a:pt x="318366" y="232940"/>
                    <a:pt x="300064" y="217033"/>
                  </a:cubicBezTo>
                  <a:cubicBezTo>
                    <a:pt x="294427" y="212128"/>
                    <a:pt x="293366" y="208018"/>
                    <a:pt x="296549" y="204572"/>
                  </a:cubicBezTo>
                  <a:cubicBezTo>
                    <a:pt x="299600" y="201258"/>
                    <a:pt x="303379" y="201921"/>
                    <a:pt x="309016" y="206825"/>
                  </a:cubicBezTo>
                  <a:cubicBezTo>
                    <a:pt x="329971" y="224986"/>
                    <a:pt x="350992" y="243147"/>
                    <a:pt x="371947" y="261307"/>
                  </a:cubicBezTo>
                  <a:cubicBezTo>
                    <a:pt x="380037" y="268267"/>
                    <a:pt x="389918" y="267935"/>
                    <a:pt x="396151" y="260645"/>
                  </a:cubicBezTo>
                  <a:cubicBezTo>
                    <a:pt x="402385" y="253288"/>
                    <a:pt x="401324" y="243942"/>
                    <a:pt x="393366" y="237049"/>
                  </a:cubicBezTo>
                  <a:cubicBezTo>
                    <a:pt x="367570" y="214646"/>
                    <a:pt x="341775" y="192244"/>
                    <a:pt x="315913" y="169907"/>
                  </a:cubicBezTo>
                  <a:cubicBezTo>
                    <a:pt x="297212" y="153669"/>
                    <a:pt x="278313" y="137629"/>
                    <a:pt x="259679" y="121324"/>
                  </a:cubicBezTo>
                  <a:cubicBezTo>
                    <a:pt x="255900" y="118010"/>
                    <a:pt x="252849" y="118276"/>
                    <a:pt x="249268" y="121258"/>
                  </a:cubicBezTo>
                  <a:cubicBezTo>
                    <a:pt x="244891" y="124904"/>
                    <a:pt x="243035" y="129609"/>
                    <a:pt x="242637" y="135111"/>
                  </a:cubicBezTo>
                  <a:cubicBezTo>
                    <a:pt x="241708" y="147903"/>
                    <a:pt x="237663" y="159767"/>
                    <a:pt x="230568" y="170305"/>
                  </a:cubicBezTo>
                  <a:cubicBezTo>
                    <a:pt x="223207" y="181308"/>
                    <a:pt x="213326" y="188996"/>
                    <a:pt x="199202" y="188665"/>
                  </a:cubicBezTo>
                  <a:cubicBezTo>
                    <a:pt x="190117" y="188400"/>
                    <a:pt x="181098" y="182169"/>
                    <a:pt x="181629" y="170371"/>
                  </a:cubicBezTo>
                  <a:cubicBezTo>
                    <a:pt x="182425" y="152608"/>
                    <a:pt x="181960" y="134779"/>
                    <a:pt x="181563" y="116950"/>
                  </a:cubicBezTo>
                  <a:cubicBezTo>
                    <a:pt x="181297" y="106411"/>
                    <a:pt x="184281" y="97464"/>
                    <a:pt x="192106" y="90305"/>
                  </a:cubicBezTo>
                  <a:cubicBezTo>
                    <a:pt x="196483" y="86262"/>
                    <a:pt x="200992" y="82352"/>
                    <a:pt x="205369" y="78375"/>
                  </a:cubicBezTo>
                  <a:cubicBezTo>
                    <a:pt x="206098" y="77712"/>
                    <a:pt x="206629" y="76784"/>
                    <a:pt x="208286" y="74597"/>
                  </a:cubicBezTo>
                  <a:cubicBezTo>
                    <a:pt x="185276" y="78441"/>
                    <a:pt x="165714" y="73139"/>
                    <a:pt x="148141" y="60016"/>
                  </a:cubicBezTo>
                  <a:cubicBezTo>
                    <a:pt x="127252" y="100446"/>
                    <a:pt x="106960" y="139684"/>
                    <a:pt x="86337" y="179518"/>
                  </a:cubicBezTo>
                  <a:cubicBezTo>
                    <a:pt x="95820" y="182434"/>
                    <a:pt x="100793" y="189328"/>
                    <a:pt x="104838" y="197347"/>
                  </a:cubicBezTo>
                  <a:cubicBezTo>
                    <a:pt x="106695" y="201059"/>
                    <a:pt x="109878" y="204174"/>
                    <a:pt x="112862" y="208085"/>
                  </a:cubicBezTo>
                  <a:cubicBezTo>
                    <a:pt x="119361" y="199203"/>
                    <a:pt x="126191" y="192509"/>
                    <a:pt x="137730" y="193636"/>
                  </a:cubicBezTo>
                  <a:cubicBezTo>
                    <a:pt x="148804" y="194696"/>
                    <a:pt x="155369" y="201258"/>
                    <a:pt x="160541" y="210471"/>
                  </a:cubicBezTo>
                  <a:cubicBezTo>
                    <a:pt x="170024" y="202716"/>
                    <a:pt x="180236" y="200595"/>
                    <a:pt x="190912" y="206892"/>
                  </a:cubicBezTo>
                  <a:cubicBezTo>
                    <a:pt x="201523" y="213122"/>
                    <a:pt x="204706" y="223130"/>
                    <a:pt x="202716" y="234862"/>
                  </a:cubicBezTo>
                  <a:cubicBezTo>
                    <a:pt x="223605" y="237380"/>
                    <a:pt x="235210" y="256999"/>
                    <a:pt x="222279" y="276684"/>
                  </a:cubicBezTo>
                  <a:cubicBezTo>
                    <a:pt x="244162" y="284240"/>
                    <a:pt x="248406" y="304124"/>
                    <a:pt x="237398" y="317579"/>
                  </a:cubicBezTo>
                  <a:close/>
                  <a:moveTo>
                    <a:pt x="396151" y="56900"/>
                  </a:moveTo>
                  <a:cubicBezTo>
                    <a:pt x="391775" y="58359"/>
                    <a:pt x="387929" y="59353"/>
                    <a:pt x="384281" y="60877"/>
                  </a:cubicBezTo>
                  <a:cubicBezTo>
                    <a:pt x="375859" y="64456"/>
                    <a:pt x="367239" y="64390"/>
                    <a:pt x="358486" y="63064"/>
                  </a:cubicBezTo>
                  <a:cubicBezTo>
                    <a:pt x="351788" y="62004"/>
                    <a:pt x="345223" y="60612"/>
                    <a:pt x="338525" y="59485"/>
                  </a:cubicBezTo>
                  <a:cubicBezTo>
                    <a:pt x="321947" y="56702"/>
                    <a:pt x="305369" y="54050"/>
                    <a:pt x="288857" y="51200"/>
                  </a:cubicBezTo>
                  <a:cubicBezTo>
                    <a:pt x="271814" y="48284"/>
                    <a:pt x="256098" y="49079"/>
                    <a:pt x="242438" y="62203"/>
                  </a:cubicBezTo>
                  <a:cubicBezTo>
                    <a:pt x="229374" y="74796"/>
                    <a:pt x="215117" y="86130"/>
                    <a:pt x="201390" y="97994"/>
                  </a:cubicBezTo>
                  <a:cubicBezTo>
                    <a:pt x="195554" y="103031"/>
                    <a:pt x="193499" y="109195"/>
                    <a:pt x="193698" y="116884"/>
                  </a:cubicBezTo>
                  <a:cubicBezTo>
                    <a:pt x="194162" y="134514"/>
                    <a:pt x="194029" y="152144"/>
                    <a:pt x="193963" y="169841"/>
                  </a:cubicBezTo>
                  <a:cubicBezTo>
                    <a:pt x="193963" y="175077"/>
                    <a:pt x="194958" y="176602"/>
                    <a:pt x="200395" y="176734"/>
                  </a:cubicBezTo>
                  <a:cubicBezTo>
                    <a:pt x="209149" y="176933"/>
                    <a:pt x="214918" y="171697"/>
                    <a:pt x="219493" y="165202"/>
                  </a:cubicBezTo>
                  <a:cubicBezTo>
                    <a:pt x="226059" y="155922"/>
                    <a:pt x="230037" y="145450"/>
                    <a:pt x="230767" y="133918"/>
                  </a:cubicBezTo>
                  <a:cubicBezTo>
                    <a:pt x="231364" y="124904"/>
                    <a:pt x="234944" y="117348"/>
                    <a:pt x="241974" y="111581"/>
                  </a:cubicBezTo>
                  <a:cubicBezTo>
                    <a:pt x="250661" y="104489"/>
                    <a:pt x="258950" y="104688"/>
                    <a:pt x="267438" y="111979"/>
                  </a:cubicBezTo>
                  <a:cubicBezTo>
                    <a:pt x="291310" y="132592"/>
                    <a:pt x="315183" y="153205"/>
                    <a:pt x="339056" y="173752"/>
                  </a:cubicBezTo>
                  <a:cubicBezTo>
                    <a:pt x="355501" y="187936"/>
                    <a:pt x="371947" y="202186"/>
                    <a:pt x="388526" y="216237"/>
                  </a:cubicBezTo>
                  <a:cubicBezTo>
                    <a:pt x="389719" y="217231"/>
                    <a:pt x="392504" y="218027"/>
                    <a:pt x="393433" y="217364"/>
                  </a:cubicBezTo>
                  <a:cubicBezTo>
                    <a:pt x="402584" y="210670"/>
                    <a:pt x="411735" y="203909"/>
                    <a:pt x="420422" y="196618"/>
                  </a:cubicBezTo>
                  <a:cubicBezTo>
                    <a:pt x="426125" y="191846"/>
                    <a:pt x="430966" y="186080"/>
                    <a:pt x="437066" y="179916"/>
                  </a:cubicBezTo>
                  <a:cubicBezTo>
                    <a:pt x="423738" y="140214"/>
                    <a:pt x="410011" y="98789"/>
                    <a:pt x="396151" y="56900"/>
                  </a:cubicBezTo>
                  <a:close/>
                  <a:moveTo>
                    <a:pt x="460210" y="192310"/>
                  </a:moveTo>
                  <a:cubicBezTo>
                    <a:pt x="460608" y="192244"/>
                    <a:pt x="461536" y="192045"/>
                    <a:pt x="462464" y="191714"/>
                  </a:cubicBezTo>
                  <a:cubicBezTo>
                    <a:pt x="477650" y="186676"/>
                    <a:pt x="492902" y="181772"/>
                    <a:pt x="508021" y="176602"/>
                  </a:cubicBezTo>
                  <a:cubicBezTo>
                    <a:pt x="513990" y="174547"/>
                    <a:pt x="515647" y="170902"/>
                    <a:pt x="513525" y="164473"/>
                  </a:cubicBezTo>
                  <a:cubicBezTo>
                    <a:pt x="497942" y="117414"/>
                    <a:pt x="482358" y="70289"/>
                    <a:pt x="466708" y="23230"/>
                  </a:cubicBezTo>
                  <a:cubicBezTo>
                    <a:pt x="464321" y="16072"/>
                    <a:pt x="460873" y="14415"/>
                    <a:pt x="453844" y="16735"/>
                  </a:cubicBezTo>
                  <a:cubicBezTo>
                    <a:pt x="439586" y="21441"/>
                    <a:pt x="425329" y="26147"/>
                    <a:pt x="411072" y="30919"/>
                  </a:cubicBezTo>
                  <a:cubicBezTo>
                    <a:pt x="403711" y="33371"/>
                    <a:pt x="401987" y="36751"/>
                    <a:pt x="404374" y="44042"/>
                  </a:cubicBezTo>
                  <a:cubicBezTo>
                    <a:pt x="409215" y="58624"/>
                    <a:pt x="414056" y="73139"/>
                    <a:pt x="418897" y="87720"/>
                  </a:cubicBezTo>
                  <a:cubicBezTo>
                    <a:pt x="429706" y="120264"/>
                    <a:pt x="440515" y="152807"/>
                    <a:pt x="451191" y="185351"/>
                  </a:cubicBezTo>
                  <a:cubicBezTo>
                    <a:pt x="452716" y="189659"/>
                    <a:pt x="454971" y="192178"/>
                    <a:pt x="460210" y="192310"/>
                  </a:cubicBezTo>
                  <a:close/>
                  <a:moveTo>
                    <a:pt x="65382" y="187273"/>
                  </a:moveTo>
                  <a:cubicBezTo>
                    <a:pt x="67571" y="185086"/>
                    <a:pt x="70621" y="183230"/>
                    <a:pt x="72080" y="180446"/>
                  </a:cubicBezTo>
                  <a:cubicBezTo>
                    <a:pt x="95024" y="136436"/>
                    <a:pt x="117836" y="92294"/>
                    <a:pt x="140648" y="48151"/>
                  </a:cubicBezTo>
                  <a:cubicBezTo>
                    <a:pt x="143963" y="41789"/>
                    <a:pt x="142902" y="38077"/>
                    <a:pt x="136602" y="34763"/>
                  </a:cubicBezTo>
                  <a:cubicBezTo>
                    <a:pt x="123340" y="27804"/>
                    <a:pt x="109945" y="20910"/>
                    <a:pt x="96616" y="14017"/>
                  </a:cubicBezTo>
                  <a:cubicBezTo>
                    <a:pt x="89321" y="10239"/>
                    <a:pt x="85674" y="11499"/>
                    <a:pt x="81894" y="18856"/>
                  </a:cubicBezTo>
                  <a:cubicBezTo>
                    <a:pt x="70223" y="41391"/>
                    <a:pt x="58618" y="63992"/>
                    <a:pt x="46947" y="86527"/>
                  </a:cubicBezTo>
                  <a:cubicBezTo>
                    <a:pt x="36205" y="107339"/>
                    <a:pt x="25329" y="128151"/>
                    <a:pt x="14586" y="148897"/>
                  </a:cubicBezTo>
                  <a:cubicBezTo>
                    <a:pt x="10475" y="156784"/>
                    <a:pt x="11602" y="160164"/>
                    <a:pt x="19626" y="164274"/>
                  </a:cubicBezTo>
                  <a:cubicBezTo>
                    <a:pt x="32690" y="171034"/>
                    <a:pt x="45754" y="177729"/>
                    <a:pt x="58817" y="184423"/>
                  </a:cubicBezTo>
                  <a:cubicBezTo>
                    <a:pt x="60475" y="185417"/>
                    <a:pt x="62398" y="186080"/>
                    <a:pt x="65382" y="187273"/>
                  </a:cubicBezTo>
                  <a:close/>
                  <a:moveTo>
                    <a:pt x="191775" y="228764"/>
                  </a:moveTo>
                  <a:cubicBezTo>
                    <a:pt x="191112" y="222799"/>
                    <a:pt x="187862" y="218093"/>
                    <a:pt x="182226" y="215906"/>
                  </a:cubicBezTo>
                  <a:cubicBezTo>
                    <a:pt x="177650" y="214116"/>
                    <a:pt x="172013" y="215508"/>
                    <a:pt x="168499" y="219816"/>
                  </a:cubicBezTo>
                  <a:cubicBezTo>
                    <a:pt x="160144" y="230023"/>
                    <a:pt x="151854" y="240297"/>
                    <a:pt x="143698" y="250703"/>
                  </a:cubicBezTo>
                  <a:cubicBezTo>
                    <a:pt x="138658" y="257066"/>
                    <a:pt x="139321" y="264423"/>
                    <a:pt x="145090" y="269195"/>
                  </a:cubicBezTo>
                  <a:cubicBezTo>
                    <a:pt x="150793" y="273967"/>
                    <a:pt x="158684" y="272973"/>
                    <a:pt x="163857" y="266676"/>
                  </a:cubicBezTo>
                  <a:cubicBezTo>
                    <a:pt x="171881" y="256800"/>
                    <a:pt x="179905" y="246991"/>
                    <a:pt x="187730" y="236916"/>
                  </a:cubicBezTo>
                  <a:cubicBezTo>
                    <a:pt x="189520" y="234530"/>
                    <a:pt x="190448" y="231481"/>
                    <a:pt x="191775" y="228764"/>
                  </a:cubicBezTo>
                  <a:close/>
                  <a:moveTo>
                    <a:pt x="169427" y="284174"/>
                  </a:moveTo>
                  <a:cubicBezTo>
                    <a:pt x="170156" y="289742"/>
                    <a:pt x="173340" y="294315"/>
                    <a:pt x="178313" y="296303"/>
                  </a:cubicBezTo>
                  <a:cubicBezTo>
                    <a:pt x="183419" y="298358"/>
                    <a:pt x="188923" y="297165"/>
                    <a:pt x="192637" y="292724"/>
                  </a:cubicBezTo>
                  <a:cubicBezTo>
                    <a:pt x="199334" y="284837"/>
                    <a:pt x="205966" y="276817"/>
                    <a:pt x="212464" y="268731"/>
                  </a:cubicBezTo>
                  <a:cubicBezTo>
                    <a:pt x="217371" y="262567"/>
                    <a:pt x="216510" y="254812"/>
                    <a:pt x="210806" y="250239"/>
                  </a:cubicBezTo>
                  <a:cubicBezTo>
                    <a:pt x="205037" y="245599"/>
                    <a:pt x="197477" y="246527"/>
                    <a:pt x="192438" y="252625"/>
                  </a:cubicBezTo>
                  <a:cubicBezTo>
                    <a:pt x="185873" y="260446"/>
                    <a:pt x="179308" y="268267"/>
                    <a:pt x="173074" y="276353"/>
                  </a:cubicBezTo>
                  <a:cubicBezTo>
                    <a:pt x="171284" y="278540"/>
                    <a:pt x="170621" y="281589"/>
                    <a:pt x="169427" y="284174"/>
                  </a:cubicBezTo>
                  <a:close/>
                  <a:moveTo>
                    <a:pt x="149400" y="218226"/>
                  </a:moveTo>
                  <a:cubicBezTo>
                    <a:pt x="149335" y="212989"/>
                    <a:pt x="145555" y="208151"/>
                    <a:pt x="139984" y="206163"/>
                  </a:cubicBezTo>
                  <a:cubicBezTo>
                    <a:pt x="134746" y="204307"/>
                    <a:pt x="130501" y="205500"/>
                    <a:pt x="126788" y="209874"/>
                  </a:cubicBezTo>
                  <a:cubicBezTo>
                    <a:pt x="123605" y="213652"/>
                    <a:pt x="120488" y="217497"/>
                    <a:pt x="117305" y="221274"/>
                  </a:cubicBezTo>
                  <a:cubicBezTo>
                    <a:pt x="113194" y="226179"/>
                    <a:pt x="112597" y="229957"/>
                    <a:pt x="115183" y="234729"/>
                  </a:cubicBezTo>
                  <a:cubicBezTo>
                    <a:pt x="117836" y="239700"/>
                    <a:pt x="123937" y="242882"/>
                    <a:pt x="129175" y="242086"/>
                  </a:cubicBezTo>
                  <a:cubicBezTo>
                    <a:pt x="134812" y="241291"/>
                    <a:pt x="149467" y="223992"/>
                    <a:pt x="149400" y="218226"/>
                  </a:cubicBezTo>
                  <a:close/>
                  <a:moveTo>
                    <a:pt x="200793" y="304853"/>
                  </a:moveTo>
                  <a:cubicBezTo>
                    <a:pt x="200395" y="311548"/>
                    <a:pt x="204109" y="317049"/>
                    <a:pt x="209613" y="319170"/>
                  </a:cubicBezTo>
                  <a:cubicBezTo>
                    <a:pt x="214984" y="321291"/>
                    <a:pt x="219029" y="320164"/>
                    <a:pt x="223141" y="315392"/>
                  </a:cubicBezTo>
                  <a:cubicBezTo>
                    <a:pt x="224865" y="313403"/>
                    <a:pt x="226523" y="311349"/>
                    <a:pt x="228180" y="309360"/>
                  </a:cubicBezTo>
                  <a:cubicBezTo>
                    <a:pt x="232690" y="303793"/>
                    <a:pt x="232226" y="297496"/>
                    <a:pt x="226854" y="292790"/>
                  </a:cubicBezTo>
                  <a:cubicBezTo>
                    <a:pt x="223075" y="289476"/>
                    <a:pt x="218499" y="286958"/>
                    <a:pt x="213791" y="289675"/>
                  </a:cubicBezTo>
                  <a:cubicBezTo>
                    <a:pt x="207424" y="293321"/>
                    <a:pt x="203181" y="299219"/>
                    <a:pt x="200793" y="304853"/>
                  </a:cubicBez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335" name="Grupo 334">
            <a:extLst>
              <a:ext uri="{FF2B5EF4-FFF2-40B4-BE49-F238E27FC236}">
                <a16:creationId xmlns:a16="http://schemas.microsoft.com/office/drawing/2014/main" id="{4DF4F302-A768-EB4D-8A2C-3FCF783743BA}"/>
              </a:ext>
            </a:extLst>
          </p:cNvPr>
          <p:cNvGrpSpPr/>
          <p:nvPr/>
        </p:nvGrpSpPr>
        <p:grpSpPr>
          <a:xfrm>
            <a:off x="6590388" y="3965296"/>
            <a:ext cx="707232" cy="706878"/>
            <a:chOff x="6763994" y="4857666"/>
            <a:chExt cx="771788" cy="771402"/>
          </a:xfrm>
        </p:grpSpPr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F5255EC-E1A5-464A-B63E-BB2CD9EFE054}"/>
                </a:ext>
              </a:extLst>
            </p:cNvPr>
            <p:cNvSpPr/>
            <p:nvPr/>
          </p:nvSpPr>
          <p:spPr>
            <a:xfrm>
              <a:off x="6763994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4B26ACD1-ECA3-654C-B6F3-718F826373FB}"/>
                </a:ext>
              </a:extLst>
            </p:cNvPr>
            <p:cNvSpPr/>
            <p:nvPr/>
          </p:nvSpPr>
          <p:spPr>
            <a:xfrm>
              <a:off x="6806029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38" name="Gráfico 3">
              <a:extLst>
                <a:ext uri="{FF2B5EF4-FFF2-40B4-BE49-F238E27FC236}">
                  <a16:creationId xmlns:a16="http://schemas.microsoft.com/office/drawing/2014/main" id="{89E4C0F0-4CED-9148-9C0A-D79BE9B25247}"/>
                </a:ext>
              </a:extLst>
            </p:cNvPr>
            <p:cNvGrpSpPr/>
            <p:nvPr/>
          </p:nvGrpSpPr>
          <p:grpSpPr>
            <a:xfrm>
              <a:off x="6957123" y="5050639"/>
              <a:ext cx="385529" cy="385398"/>
              <a:chOff x="5098186" y="3746169"/>
              <a:chExt cx="421483" cy="421341"/>
            </a:xfrm>
            <a:noFill/>
          </p:grpSpPr>
          <p:sp>
            <p:nvSpPr>
              <p:cNvPr id="339" name="Forma libre 338">
                <a:extLst>
                  <a:ext uri="{FF2B5EF4-FFF2-40B4-BE49-F238E27FC236}">
                    <a16:creationId xmlns:a16="http://schemas.microsoft.com/office/drawing/2014/main" id="{CBF0F55B-E07B-2348-A29E-844B0777CCCA}"/>
                  </a:ext>
                </a:extLst>
              </p:cNvPr>
              <p:cNvSpPr/>
              <p:nvPr/>
            </p:nvSpPr>
            <p:spPr>
              <a:xfrm>
                <a:off x="5168411" y="3910676"/>
                <a:ext cx="252917" cy="221706"/>
              </a:xfrm>
              <a:custGeom>
                <a:avLst/>
                <a:gdLst>
                  <a:gd name="connsiteX0" fmla="*/ 0 w 252917"/>
                  <a:gd name="connsiteY0" fmla="*/ 80862 h 221706"/>
                  <a:gd name="connsiteX1" fmla="*/ 0 w 252917"/>
                  <a:gd name="connsiteY1" fmla="*/ 221706 h 221706"/>
                  <a:gd name="connsiteX2" fmla="*/ 81432 w 252917"/>
                  <a:gd name="connsiteY2" fmla="*/ 221706 h 221706"/>
                  <a:gd name="connsiteX3" fmla="*/ 162599 w 252917"/>
                  <a:gd name="connsiteY3" fmla="*/ 221706 h 221706"/>
                  <a:gd name="connsiteX4" fmla="*/ 252918 w 252917"/>
                  <a:gd name="connsiteY4" fmla="*/ 221706 h 221706"/>
                  <a:gd name="connsiteX5" fmla="*/ 252918 w 252917"/>
                  <a:gd name="connsiteY5" fmla="*/ 169610 h 221706"/>
                  <a:gd name="connsiteX6" fmla="*/ 252918 w 252917"/>
                  <a:gd name="connsiteY6" fmla="*/ 32146 h 221706"/>
                  <a:gd name="connsiteX7" fmla="*/ 252918 w 252917"/>
                  <a:gd name="connsiteY7" fmla="*/ 23728 h 221706"/>
                  <a:gd name="connsiteX8" fmla="*/ 252918 w 252917"/>
                  <a:gd name="connsiteY8" fmla="*/ 0 h 2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7" h="221706">
                    <a:moveTo>
                      <a:pt x="0" y="80862"/>
                    </a:moveTo>
                    <a:lnTo>
                      <a:pt x="0" y="221706"/>
                    </a:lnTo>
                    <a:lnTo>
                      <a:pt x="81432" y="221706"/>
                    </a:lnTo>
                    <a:lnTo>
                      <a:pt x="162599" y="221706"/>
                    </a:lnTo>
                    <a:lnTo>
                      <a:pt x="252918" y="221706"/>
                    </a:lnTo>
                    <a:lnTo>
                      <a:pt x="252918" y="169610"/>
                    </a:lnTo>
                    <a:lnTo>
                      <a:pt x="252918" y="32146"/>
                    </a:lnTo>
                    <a:lnTo>
                      <a:pt x="252918" y="23728"/>
                    </a:lnTo>
                    <a:lnTo>
                      <a:pt x="252918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0" name="Forma libre 339">
                <a:extLst>
                  <a:ext uri="{FF2B5EF4-FFF2-40B4-BE49-F238E27FC236}">
                    <a16:creationId xmlns:a16="http://schemas.microsoft.com/office/drawing/2014/main" id="{6E8BA375-55E0-9C49-9140-47B592F5E70E}"/>
                  </a:ext>
                </a:extLst>
              </p:cNvPr>
              <p:cNvSpPr/>
              <p:nvPr/>
            </p:nvSpPr>
            <p:spPr>
              <a:xfrm>
                <a:off x="5168411" y="3781297"/>
                <a:ext cx="252917" cy="210173"/>
              </a:xfrm>
              <a:custGeom>
                <a:avLst/>
                <a:gdLst>
                  <a:gd name="connsiteX0" fmla="*/ 252918 w 252917"/>
                  <a:gd name="connsiteY0" fmla="*/ 60447 h 210173"/>
                  <a:gd name="connsiteX1" fmla="*/ 252918 w 252917"/>
                  <a:gd name="connsiteY1" fmla="*/ 28103 h 210173"/>
                  <a:gd name="connsiteX2" fmla="*/ 252918 w 252917"/>
                  <a:gd name="connsiteY2" fmla="*/ 0 h 210173"/>
                  <a:gd name="connsiteX3" fmla="*/ 164456 w 252917"/>
                  <a:gd name="connsiteY3" fmla="*/ 0 h 210173"/>
                  <a:gd name="connsiteX4" fmla="*/ 83355 w 252917"/>
                  <a:gd name="connsiteY4" fmla="*/ 0 h 210173"/>
                  <a:gd name="connsiteX5" fmla="*/ 0 w 252917"/>
                  <a:gd name="connsiteY5" fmla="*/ 0 h 210173"/>
                  <a:gd name="connsiteX6" fmla="*/ 0 w 252917"/>
                  <a:gd name="connsiteY6" fmla="*/ 48119 h 210173"/>
                  <a:gd name="connsiteX7" fmla="*/ 0 w 252917"/>
                  <a:gd name="connsiteY7" fmla="*/ 210173 h 2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17" h="210173">
                    <a:moveTo>
                      <a:pt x="252918" y="60447"/>
                    </a:moveTo>
                    <a:lnTo>
                      <a:pt x="252918" y="28103"/>
                    </a:lnTo>
                    <a:lnTo>
                      <a:pt x="252918" y="0"/>
                    </a:lnTo>
                    <a:lnTo>
                      <a:pt x="164456" y="0"/>
                    </a:lnTo>
                    <a:lnTo>
                      <a:pt x="83355" y="0"/>
                    </a:lnTo>
                    <a:lnTo>
                      <a:pt x="0" y="0"/>
                    </a:lnTo>
                    <a:lnTo>
                      <a:pt x="0" y="48119"/>
                    </a:lnTo>
                    <a:lnTo>
                      <a:pt x="0" y="210173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1" name="Forma libre 340">
                <a:extLst>
                  <a:ext uri="{FF2B5EF4-FFF2-40B4-BE49-F238E27FC236}">
                    <a16:creationId xmlns:a16="http://schemas.microsoft.com/office/drawing/2014/main" id="{9FF7AA09-CCD7-7241-A4CF-D2AAE1D79414}"/>
                  </a:ext>
                </a:extLst>
              </p:cNvPr>
              <p:cNvSpPr/>
              <p:nvPr/>
            </p:nvSpPr>
            <p:spPr>
              <a:xfrm>
                <a:off x="5098186" y="3845589"/>
                <a:ext cx="42108" cy="97298"/>
              </a:xfrm>
              <a:custGeom>
                <a:avLst/>
                <a:gdLst>
                  <a:gd name="connsiteX0" fmla="*/ 42109 w 42108"/>
                  <a:gd name="connsiteY0" fmla="*/ 0 h 97298"/>
                  <a:gd name="connsiteX1" fmla="*/ 0 w 42108"/>
                  <a:gd name="connsiteY1" fmla="*/ 24325 h 97298"/>
                  <a:gd name="connsiteX2" fmla="*/ 42109 w 42108"/>
                  <a:gd name="connsiteY2" fmla="*/ 97299 h 9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8" h="97298">
                    <a:moveTo>
                      <a:pt x="42109" y="0"/>
                    </a:moveTo>
                    <a:lnTo>
                      <a:pt x="0" y="24325"/>
                    </a:lnTo>
                    <a:lnTo>
                      <a:pt x="42109" y="97299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2" name="Forma libre 341">
                <a:extLst>
                  <a:ext uri="{FF2B5EF4-FFF2-40B4-BE49-F238E27FC236}">
                    <a16:creationId xmlns:a16="http://schemas.microsoft.com/office/drawing/2014/main" id="{024E5F94-6E58-0743-97EB-46AEFBC0B03D}"/>
                  </a:ext>
                </a:extLst>
              </p:cNvPr>
              <p:cNvSpPr/>
              <p:nvPr/>
            </p:nvSpPr>
            <p:spPr>
              <a:xfrm>
                <a:off x="5251767" y="3746169"/>
                <a:ext cx="81100" cy="35128"/>
              </a:xfrm>
              <a:custGeom>
                <a:avLst/>
                <a:gdLst>
                  <a:gd name="connsiteX0" fmla="*/ 81101 w 81100"/>
                  <a:gd name="connsiteY0" fmla="*/ 35128 h 35128"/>
                  <a:gd name="connsiteX1" fmla="*/ 60809 w 81100"/>
                  <a:gd name="connsiteY1" fmla="*/ 0 h 35128"/>
                  <a:gd name="connsiteX2" fmla="*/ 0 w 81100"/>
                  <a:gd name="connsiteY2" fmla="*/ 35128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00" h="35128">
                    <a:moveTo>
                      <a:pt x="81101" y="35128"/>
                    </a:moveTo>
                    <a:lnTo>
                      <a:pt x="60809" y="0"/>
                    </a:lnTo>
                    <a:lnTo>
                      <a:pt x="0" y="35128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3" name="Forma libre 342">
                <a:extLst>
                  <a:ext uri="{FF2B5EF4-FFF2-40B4-BE49-F238E27FC236}">
                    <a16:creationId xmlns:a16="http://schemas.microsoft.com/office/drawing/2014/main" id="{8C53C7F7-94AF-594F-A8FE-83EFB6077B66}"/>
                  </a:ext>
                </a:extLst>
              </p:cNvPr>
              <p:cNvSpPr/>
              <p:nvPr/>
            </p:nvSpPr>
            <p:spPr>
              <a:xfrm>
                <a:off x="5449446" y="3982987"/>
                <a:ext cx="35145" cy="81060"/>
              </a:xfrm>
              <a:custGeom>
                <a:avLst/>
                <a:gdLst>
                  <a:gd name="connsiteX0" fmla="*/ 0 w 35145"/>
                  <a:gd name="connsiteY0" fmla="*/ 81060 h 81060"/>
                  <a:gd name="connsiteX1" fmla="*/ 35146 w 35145"/>
                  <a:gd name="connsiteY1" fmla="*/ 60779 h 81060"/>
                  <a:gd name="connsiteX2" fmla="*/ 0 w 35145"/>
                  <a:gd name="connsiteY2" fmla="*/ 0 h 8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45" h="81060">
                    <a:moveTo>
                      <a:pt x="0" y="81060"/>
                    </a:moveTo>
                    <a:lnTo>
                      <a:pt x="35146" y="60779"/>
                    </a:lnTo>
                    <a:lnTo>
                      <a:pt x="0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4" name="Forma libre 343">
                <a:extLst>
                  <a:ext uri="{FF2B5EF4-FFF2-40B4-BE49-F238E27FC236}">
                    <a16:creationId xmlns:a16="http://schemas.microsoft.com/office/drawing/2014/main" id="{3AF80D28-B256-4B42-A0B3-091F43241189}"/>
                  </a:ext>
                </a:extLst>
              </p:cNvPr>
              <p:cNvSpPr/>
              <p:nvPr/>
            </p:nvSpPr>
            <p:spPr>
              <a:xfrm>
                <a:off x="5249844" y="4132382"/>
                <a:ext cx="81167" cy="35128"/>
              </a:xfrm>
              <a:custGeom>
                <a:avLst/>
                <a:gdLst>
                  <a:gd name="connsiteX0" fmla="*/ 0 w 81167"/>
                  <a:gd name="connsiteY0" fmla="*/ 0 h 35128"/>
                  <a:gd name="connsiteX1" fmla="*/ 20292 w 81167"/>
                  <a:gd name="connsiteY1" fmla="*/ 35128 h 35128"/>
                  <a:gd name="connsiteX2" fmla="*/ 81167 w 81167"/>
                  <a:gd name="connsiteY2" fmla="*/ 0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67" h="35128">
                    <a:moveTo>
                      <a:pt x="0" y="0"/>
                    </a:moveTo>
                    <a:lnTo>
                      <a:pt x="20292" y="35128"/>
                    </a:lnTo>
                    <a:lnTo>
                      <a:pt x="81167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5" name="Forma libre 344">
                <a:extLst>
                  <a:ext uri="{FF2B5EF4-FFF2-40B4-BE49-F238E27FC236}">
                    <a16:creationId xmlns:a16="http://schemas.microsoft.com/office/drawing/2014/main" id="{CF19D2DA-D74A-9444-AC74-163723B5B097}"/>
                  </a:ext>
                </a:extLst>
              </p:cNvPr>
              <p:cNvSpPr/>
              <p:nvPr/>
            </p:nvSpPr>
            <p:spPr>
              <a:xfrm>
                <a:off x="5280878" y="3802279"/>
                <a:ext cx="238790" cy="154461"/>
              </a:xfrm>
              <a:custGeom>
                <a:avLst/>
                <a:gdLst>
                  <a:gd name="connsiteX0" fmla="*/ 63064 w 238790"/>
                  <a:gd name="connsiteY0" fmla="*/ 150684 h 154461"/>
                  <a:gd name="connsiteX1" fmla="*/ 139191 w 238790"/>
                  <a:gd name="connsiteY1" fmla="*/ 106210 h 154461"/>
                  <a:gd name="connsiteX2" fmla="*/ 218037 w 238790"/>
                  <a:gd name="connsiteY2" fmla="*/ 60145 h 154461"/>
                  <a:gd name="connsiteX3" fmla="*/ 233820 w 238790"/>
                  <a:gd name="connsiteY3" fmla="*/ 50932 h 154461"/>
                  <a:gd name="connsiteX4" fmla="*/ 237467 w 238790"/>
                  <a:gd name="connsiteY4" fmla="*/ 37080 h 154461"/>
                  <a:gd name="connsiteX5" fmla="*/ 219165 w 238790"/>
                  <a:gd name="connsiteY5" fmla="*/ 5067 h 154461"/>
                  <a:gd name="connsiteX6" fmla="*/ 213130 w 238790"/>
                  <a:gd name="connsiteY6" fmla="*/ 361 h 154461"/>
                  <a:gd name="connsiteX7" fmla="*/ 205570 w 238790"/>
                  <a:gd name="connsiteY7" fmla="*/ 1355 h 154461"/>
                  <a:gd name="connsiteX8" fmla="*/ 190982 w 238790"/>
                  <a:gd name="connsiteY8" fmla="*/ 9839 h 154461"/>
                  <a:gd name="connsiteX9" fmla="*/ 140451 w 238790"/>
                  <a:gd name="connsiteY9" fmla="*/ 39400 h 154461"/>
                  <a:gd name="connsiteX10" fmla="*/ 34814 w 238790"/>
                  <a:gd name="connsiteY10" fmla="*/ 101106 h 154461"/>
                  <a:gd name="connsiteX11" fmla="*/ 19297 w 238790"/>
                  <a:gd name="connsiteY11" fmla="*/ 124834 h 154461"/>
                  <a:gd name="connsiteX12" fmla="*/ 0 w 238790"/>
                  <a:gd name="connsiteY12" fmla="*/ 154462 h 154461"/>
                  <a:gd name="connsiteX13" fmla="*/ 33422 w 238790"/>
                  <a:gd name="connsiteY13" fmla="*/ 152407 h 154461"/>
                  <a:gd name="connsiteX14" fmla="*/ 63064 w 238790"/>
                  <a:gd name="connsiteY14" fmla="*/ 150684 h 15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790" h="154461">
                    <a:moveTo>
                      <a:pt x="63064" y="150684"/>
                    </a:moveTo>
                    <a:lnTo>
                      <a:pt x="139191" y="106210"/>
                    </a:lnTo>
                    <a:lnTo>
                      <a:pt x="218037" y="60145"/>
                    </a:lnTo>
                    <a:lnTo>
                      <a:pt x="233820" y="50932"/>
                    </a:lnTo>
                    <a:cubicBezTo>
                      <a:pt x="238594" y="48149"/>
                      <a:pt x="240186" y="41918"/>
                      <a:pt x="237467" y="37080"/>
                    </a:cubicBezTo>
                    <a:lnTo>
                      <a:pt x="219165" y="5067"/>
                    </a:lnTo>
                    <a:cubicBezTo>
                      <a:pt x="217838" y="2747"/>
                      <a:pt x="215650" y="1090"/>
                      <a:pt x="213130" y="361"/>
                    </a:cubicBezTo>
                    <a:cubicBezTo>
                      <a:pt x="210544" y="-368"/>
                      <a:pt x="207825" y="29"/>
                      <a:pt x="205570" y="1355"/>
                    </a:cubicBezTo>
                    <a:lnTo>
                      <a:pt x="190982" y="9839"/>
                    </a:lnTo>
                    <a:lnTo>
                      <a:pt x="140451" y="39400"/>
                    </a:lnTo>
                    <a:lnTo>
                      <a:pt x="34814" y="101106"/>
                    </a:lnTo>
                    <a:lnTo>
                      <a:pt x="19297" y="124834"/>
                    </a:lnTo>
                    <a:lnTo>
                      <a:pt x="0" y="154462"/>
                    </a:lnTo>
                    <a:lnTo>
                      <a:pt x="33422" y="152407"/>
                    </a:lnTo>
                    <a:lnTo>
                      <a:pt x="63064" y="150684"/>
                    </a:lnTo>
                    <a:close/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6" name="Forma libre 345">
                <a:extLst>
                  <a:ext uri="{FF2B5EF4-FFF2-40B4-BE49-F238E27FC236}">
                    <a16:creationId xmlns:a16="http://schemas.microsoft.com/office/drawing/2014/main" id="{8B79144E-ABB0-4944-B875-ED6A55CF9823}"/>
                  </a:ext>
                </a:extLst>
              </p:cNvPr>
              <p:cNvSpPr/>
              <p:nvPr/>
            </p:nvSpPr>
            <p:spPr>
              <a:xfrm>
                <a:off x="5484791" y="3837768"/>
                <a:ext cx="14124" cy="24722"/>
              </a:xfrm>
              <a:custGeom>
                <a:avLst/>
                <a:gdLst>
                  <a:gd name="connsiteX0" fmla="*/ 14125 w 14124"/>
                  <a:gd name="connsiteY0" fmla="*/ 24722 h 24722"/>
                  <a:gd name="connsiteX1" fmla="*/ 0 w 14124"/>
                  <a:gd name="connsiteY1" fmla="*/ 0 h 2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4" h="24722">
                    <a:moveTo>
                      <a:pt x="14125" y="24722"/>
                    </a:moveTo>
                    <a:lnTo>
                      <a:pt x="0" y="0"/>
                    </a:lnTo>
                  </a:path>
                </a:pathLst>
              </a:custGeom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7" name="Forma libre 346">
                <a:extLst>
                  <a:ext uri="{FF2B5EF4-FFF2-40B4-BE49-F238E27FC236}">
                    <a16:creationId xmlns:a16="http://schemas.microsoft.com/office/drawing/2014/main" id="{C4407C22-A328-474A-BD21-102B8BA9B802}"/>
                  </a:ext>
                </a:extLst>
              </p:cNvPr>
              <p:cNvSpPr/>
              <p:nvPr/>
            </p:nvSpPr>
            <p:spPr>
              <a:xfrm>
                <a:off x="5315692" y="3903518"/>
                <a:ext cx="28672" cy="49511"/>
              </a:xfrm>
              <a:custGeom>
                <a:avLst/>
                <a:gdLst>
                  <a:gd name="connsiteX0" fmla="*/ 0 w 28672"/>
                  <a:gd name="connsiteY0" fmla="*/ 0 h 49511"/>
                  <a:gd name="connsiteX1" fmla="*/ 4841 w 28672"/>
                  <a:gd name="connsiteY1" fmla="*/ 2452 h 49511"/>
                  <a:gd name="connsiteX2" fmla="*/ 28581 w 28672"/>
                  <a:gd name="connsiteY2" fmla="*/ 44010 h 49511"/>
                  <a:gd name="connsiteX3" fmla="*/ 28249 w 28672"/>
                  <a:gd name="connsiteY3" fmla="*/ 49511 h 4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72" h="49511">
                    <a:moveTo>
                      <a:pt x="0" y="0"/>
                    </a:moveTo>
                    <a:lnTo>
                      <a:pt x="4841" y="2452"/>
                    </a:lnTo>
                    <a:cubicBezTo>
                      <a:pt x="20292" y="10207"/>
                      <a:pt x="29708" y="26578"/>
                      <a:pt x="28581" y="44010"/>
                    </a:cubicBezTo>
                    <a:lnTo>
                      <a:pt x="28249" y="49511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E343524E-B8D3-6947-9077-632767147AE7}"/>
                  </a:ext>
                </a:extLst>
              </p:cNvPr>
              <p:cNvSpPr/>
              <p:nvPr/>
            </p:nvSpPr>
            <p:spPr>
              <a:xfrm>
                <a:off x="5300175" y="3927246"/>
                <a:ext cx="15431" cy="27572"/>
              </a:xfrm>
              <a:custGeom>
                <a:avLst/>
                <a:gdLst>
                  <a:gd name="connsiteX0" fmla="*/ 0 w 15431"/>
                  <a:gd name="connsiteY0" fmla="*/ 0 h 27572"/>
                  <a:gd name="connsiteX1" fmla="*/ 13130 w 15431"/>
                  <a:gd name="connsiteY1" fmla="*/ 10605 h 27572"/>
                  <a:gd name="connsiteX2" fmla="*/ 14125 w 15431"/>
                  <a:gd name="connsiteY2" fmla="*/ 27572 h 2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1" h="27572">
                    <a:moveTo>
                      <a:pt x="0" y="0"/>
                    </a:moveTo>
                    <a:cubicBezTo>
                      <a:pt x="5703" y="1525"/>
                      <a:pt x="10411" y="5435"/>
                      <a:pt x="13130" y="10605"/>
                    </a:cubicBezTo>
                    <a:cubicBezTo>
                      <a:pt x="15783" y="15841"/>
                      <a:pt x="16180" y="22071"/>
                      <a:pt x="14125" y="27572"/>
                    </a:cubicBez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49" name="Grupo 348">
            <a:extLst>
              <a:ext uri="{FF2B5EF4-FFF2-40B4-BE49-F238E27FC236}">
                <a16:creationId xmlns:a16="http://schemas.microsoft.com/office/drawing/2014/main" id="{8CF79ECB-0135-524A-961D-95175B90917E}"/>
              </a:ext>
            </a:extLst>
          </p:cNvPr>
          <p:cNvGrpSpPr/>
          <p:nvPr/>
        </p:nvGrpSpPr>
        <p:grpSpPr>
          <a:xfrm>
            <a:off x="5617077" y="4856854"/>
            <a:ext cx="707232" cy="706878"/>
            <a:chOff x="7711384" y="4849574"/>
            <a:chExt cx="771788" cy="771402"/>
          </a:xfrm>
        </p:grpSpPr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46E12479-F1CA-4E46-8E21-966FA5F9ADE6}"/>
                </a:ext>
              </a:extLst>
            </p:cNvPr>
            <p:cNvSpPr/>
            <p:nvPr/>
          </p:nvSpPr>
          <p:spPr>
            <a:xfrm>
              <a:off x="7711384" y="484957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3" y="843345"/>
                    <a:pt x="0" y="654556"/>
                    <a:pt x="0" y="421672"/>
                  </a:cubicBezTo>
                  <a:cubicBezTo>
                    <a:pt x="0" y="188789"/>
                    <a:pt x="188883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1E660C03-D0F0-484C-97AD-8477C22D7567}"/>
                </a:ext>
              </a:extLst>
            </p:cNvPr>
            <p:cNvSpPr/>
            <p:nvPr/>
          </p:nvSpPr>
          <p:spPr>
            <a:xfrm>
              <a:off x="7753418" y="489158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52" name="Gráfico 3">
              <a:extLst>
                <a:ext uri="{FF2B5EF4-FFF2-40B4-BE49-F238E27FC236}">
                  <a16:creationId xmlns:a16="http://schemas.microsoft.com/office/drawing/2014/main" id="{66B96F84-8022-B04C-ADCA-566EE1036D33}"/>
                </a:ext>
              </a:extLst>
            </p:cNvPr>
            <p:cNvGrpSpPr/>
            <p:nvPr/>
          </p:nvGrpSpPr>
          <p:grpSpPr>
            <a:xfrm>
              <a:off x="7893474" y="5037878"/>
              <a:ext cx="407670" cy="346355"/>
              <a:chOff x="5117019" y="4786895"/>
              <a:chExt cx="445689" cy="378656"/>
            </a:xfrm>
            <a:noFill/>
          </p:grpSpPr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4F71A202-C7C5-7144-B5C0-71A9291037A7}"/>
                  </a:ext>
                </a:extLst>
              </p:cNvPr>
              <p:cNvSpPr/>
              <p:nvPr/>
            </p:nvSpPr>
            <p:spPr>
              <a:xfrm>
                <a:off x="5562708" y="4909380"/>
                <a:ext cx="6631" cy="256171"/>
              </a:xfrm>
              <a:custGeom>
                <a:avLst/>
                <a:gdLst>
                  <a:gd name="connsiteX0" fmla="*/ 0 w 6631"/>
                  <a:gd name="connsiteY0" fmla="*/ 256172 h 256171"/>
                  <a:gd name="connsiteX1" fmla="*/ 0 w 6631"/>
                  <a:gd name="connsiteY1" fmla="*/ 0 h 25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56171">
                    <a:moveTo>
                      <a:pt x="0" y="256172"/>
                    </a:moveTo>
                    <a:lnTo>
                      <a:pt x="0" y="0"/>
                    </a:lnTo>
                  </a:path>
                </a:pathLst>
              </a:custGeom>
              <a:noFill/>
              <a:ln w="13253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grpSp>
            <p:nvGrpSpPr>
              <p:cNvPr id="354" name="Gráfico 3">
                <a:extLst>
                  <a:ext uri="{FF2B5EF4-FFF2-40B4-BE49-F238E27FC236}">
                    <a16:creationId xmlns:a16="http://schemas.microsoft.com/office/drawing/2014/main" id="{63E78846-2196-3744-B4D0-5A7AC3455B55}"/>
                  </a:ext>
                </a:extLst>
              </p:cNvPr>
              <p:cNvGrpSpPr/>
              <p:nvPr/>
            </p:nvGrpSpPr>
            <p:grpSpPr>
              <a:xfrm>
                <a:off x="5117019" y="4786895"/>
                <a:ext cx="445689" cy="378656"/>
                <a:chOff x="5117019" y="4786895"/>
                <a:chExt cx="445689" cy="378656"/>
              </a:xfrm>
              <a:noFill/>
            </p:grpSpPr>
            <p:sp>
              <p:nvSpPr>
                <p:cNvPr id="355" name="Forma libre 354">
                  <a:extLst>
                    <a:ext uri="{FF2B5EF4-FFF2-40B4-BE49-F238E27FC236}">
                      <a16:creationId xmlns:a16="http://schemas.microsoft.com/office/drawing/2014/main" id="{27EE6F41-738C-3A40-89A0-9640621F4BBE}"/>
                    </a:ext>
                  </a:extLst>
                </p:cNvPr>
                <p:cNvSpPr/>
                <p:nvPr/>
              </p:nvSpPr>
              <p:spPr>
                <a:xfrm>
                  <a:off x="5473584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6" name="Forma libre 355">
                  <a:extLst>
                    <a:ext uri="{FF2B5EF4-FFF2-40B4-BE49-F238E27FC236}">
                      <a16:creationId xmlns:a16="http://schemas.microsoft.com/office/drawing/2014/main" id="{511B99D3-169C-F04E-8763-579BCE85197F}"/>
                    </a:ext>
                  </a:extLst>
                </p:cNvPr>
                <p:cNvSpPr/>
                <p:nvPr/>
              </p:nvSpPr>
              <p:spPr>
                <a:xfrm>
                  <a:off x="5384393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7" name="Forma libre 356">
                  <a:extLst>
                    <a:ext uri="{FF2B5EF4-FFF2-40B4-BE49-F238E27FC236}">
                      <a16:creationId xmlns:a16="http://schemas.microsoft.com/office/drawing/2014/main" id="{17E9AE0A-D135-3840-9DE5-E6752BF505B3}"/>
                    </a:ext>
                  </a:extLst>
                </p:cNvPr>
                <p:cNvSpPr/>
                <p:nvPr/>
              </p:nvSpPr>
              <p:spPr>
                <a:xfrm>
                  <a:off x="5250706" y="4953921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8" name="Forma libre 357">
                  <a:extLst>
                    <a:ext uri="{FF2B5EF4-FFF2-40B4-BE49-F238E27FC236}">
                      <a16:creationId xmlns:a16="http://schemas.microsoft.com/office/drawing/2014/main" id="{8663A762-1E5C-1D43-BD99-2DFAFF395C20}"/>
                    </a:ext>
                  </a:extLst>
                </p:cNvPr>
                <p:cNvSpPr/>
                <p:nvPr/>
              </p:nvSpPr>
              <p:spPr>
                <a:xfrm>
                  <a:off x="5206144" y="4953921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9" name="Forma libre 358">
                  <a:extLst>
                    <a:ext uri="{FF2B5EF4-FFF2-40B4-BE49-F238E27FC236}">
                      <a16:creationId xmlns:a16="http://schemas.microsoft.com/office/drawing/2014/main" id="{D9029093-CA91-0C49-9E4F-57D441299A5D}"/>
                    </a:ext>
                  </a:extLst>
                </p:cNvPr>
                <p:cNvSpPr/>
                <p:nvPr/>
              </p:nvSpPr>
              <p:spPr>
                <a:xfrm>
                  <a:off x="5161581" y="4953921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0" name="Forma libre 359">
                  <a:extLst>
                    <a:ext uri="{FF2B5EF4-FFF2-40B4-BE49-F238E27FC236}">
                      <a16:creationId xmlns:a16="http://schemas.microsoft.com/office/drawing/2014/main" id="{C17D64DA-20B8-5040-88A9-2ED4241376EC}"/>
                    </a:ext>
                  </a:extLst>
                </p:cNvPr>
                <p:cNvSpPr/>
                <p:nvPr/>
              </p:nvSpPr>
              <p:spPr>
                <a:xfrm>
                  <a:off x="5250706" y="505413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1" name="Forma libre 360">
                  <a:extLst>
                    <a:ext uri="{FF2B5EF4-FFF2-40B4-BE49-F238E27FC236}">
                      <a16:creationId xmlns:a16="http://schemas.microsoft.com/office/drawing/2014/main" id="{CBDC59D8-47DE-AE40-A439-4D9532BDCCAB}"/>
                    </a:ext>
                  </a:extLst>
                </p:cNvPr>
                <p:cNvSpPr/>
                <p:nvPr/>
              </p:nvSpPr>
              <p:spPr>
                <a:xfrm>
                  <a:off x="5206144" y="5054136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2" name="Forma libre 361">
                  <a:extLst>
                    <a:ext uri="{FF2B5EF4-FFF2-40B4-BE49-F238E27FC236}">
                      <a16:creationId xmlns:a16="http://schemas.microsoft.com/office/drawing/2014/main" id="{FEF1CD06-5EAE-A946-ADC5-DCCE6DE71E83}"/>
                    </a:ext>
                  </a:extLst>
                </p:cNvPr>
                <p:cNvSpPr/>
                <p:nvPr/>
              </p:nvSpPr>
              <p:spPr>
                <a:xfrm>
                  <a:off x="5161581" y="5054136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3" name="Forma libre 362">
                  <a:extLst>
                    <a:ext uri="{FF2B5EF4-FFF2-40B4-BE49-F238E27FC236}">
                      <a16:creationId xmlns:a16="http://schemas.microsoft.com/office/drawing/2014/main" id="{DFD33BB3-3296-E24F-AA0D-BF70F77EDC82}"/>
                    </a:ext>
                  </a:extLst>
                </p:cNvPr>
                <p:cNvSpPr/>
                <p:nvPr/>
              </p:nvSpPr>
              <p:spPr>
                <a:xfrm>
                  <a:off x="5417881" y="4853705"/>
                  <a:ext cx="66843" cy="66810"/>
                </a:xfrm>
                <a:custGeom>
                  <a:avLst/>
                  <a:gdLst>
                    <a:gd name="connsiteX0" fmla="*/ 66844 w 66843"/>
                    <a:gd name="connsiteY0" fmla="*/ 33405 h 66810"/>
                    <a:gd name="connsiteX1" fmla="*/ 33422 w 66843"/>
                    <a:gd name="connsiteY1" fmla="*/ 66810 h 66810"/>
                    <a:gd name="connsiteX2" fmla="*/ 0 w 66843"/>
                    <a:gd name="connsiteY2" fmla="*/ 33405 h 66810"/>
                    <a:gd name="connsiteX3" fmla="*/ 33422 w 66843"/>
                    <a:gd name="connsiteY3" fmla="*/ 0 h 66810"/>
                    <a:gd name="connsiteX4" fmla="*/ 66844 w 66843"/>
                    <a:gd name="connsiteY4" fmla="*/ 33405 h 66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43" h="66810">
                      <a:moveTo>
                        <a:pt x="66844" y="33405"/>
                      </a:moveTo>
                      <a:cubicBezTo>
                        <a:pt x="66844" y="51854"/>
                        <a:pt x="51880" y="66810"/>
                        <a:pt x="33422" y="66810"/>
                      </a:cubicBezTo>
                      <a:cubicBezTo>
                        <a:pt x="14964" y="66810"/>
                        <a:pt x="0" y="51854"/>
                        <a:pt x="0" y="33405"/>
                      </a:cubicBezTo>
                      <a:cubicBezTo>
                        <a:pt x="0" y="14956"/>
                        <a:pt x="14964" y="0"/>
                        <a:pt x="33422" y="0"/>
                      </a:cubicBezTo>
                      <a:cubicBezTo>
                        <a:pt x="51880" y="0"/>
                        <a:pt x="66844" y="14956"/>
                        <a:pt x="66844" y="33405"/>
                      </a:cubicBez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4" name="Forma libre 363">
                  <a:extLst>
                    <a:ext uri="{FF2B5EF4-FFF2-40B4-BE49-F238E27FC236}">
                      <a16:creationId xmlns:a16="http://schemas.microsoft.com/office/drawing/2014/main" id="{A6FEE0D6-009D-F747-8303-3C3DC512C7E7}"/>
                    </a:ext>
                  </a:extLst>
                </p:cNvPr>
                <p:cNvSpPr/>
                <p:nvPr/>
              </p:nvSpPr>
              <p:spPr>
                <a:xfrm>
                  <a:off x="5339830" y="4786895"/>
                  <a:ext cx="222877" cy="378656"/>
                </a:xfrm>
                <a:custGeom>
                  <a:avLst/>
                  <a:gdLst>
                    <a:gd name="connsiteX0" fmla="*/ 0 w 222877"/>
                    <a:gd name="connsiteY0" fmla="*/ 378657 h 378656"/>
                    <a:gd name="connsiteX1" fmla="*/ 0 w 222877"/>
                    <a:gd name="connsiteY1" fmla="*/ 122485 h 378656"/>
                    <a:gd name="connsiteX2" fmla="*/ 0 w 222877"/>
                    <a:gd name="connsiteY2" fmla="*/ 111350 h 378656"/>
                    <a:gd name="connsiteX3" fmla="*/ 77984 w 222877"/>
                    <a:gd name="connsiteY3" fmla="*/ 33405 h 378656"/>
                    <a:gd name="connsiteX4" fmla="*/ 111472 w 222877"/>
                    <a:gd name="connsiteY4" fmla="*/ 0 h 378656"/>
                    <a:gd name="connsiteX5" fmla="*/ 144894 w 222877"/>
                    <a:gd name="connsiteY5" fmla="*/ 33405 h 378656"/>
                    <a:gd name="connsiteX6" fmla="*/ 222878 w 222877"/>
                    <a:gd name="connsiteY6" fmla="*/ 111350 h 378656"/>
                    <a:gd name="connsiteX7" fmla="*/ 222878 w 222877"/>
                    <a:gd name="connsiteY7" fmla="*/ 122485 h 378656"/>
                    <a:gd name="connsiteX8" fmla="*/ 222878 w 222877"/>
                    <a:gd name="connsiteY8" fmla="*/ 378657 h 37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877" h="378656">
                      <a:moveTo>
                        <a:pt x="0" y="378657"/>
                      </a:moveTo>
                      <a:lnTo>
                        <a:pt x="0" y="122485"/>
                      </a:lnTo>
                      <a:lnTo>
                        <a:pt x="0" y="111350"/>
                      </a:lnTo>
                      <a:lnTo>
                        <a:pt x="77984" y="33405"/>
                      </a:lnTo>
                      <a:lnTo>
                        <a:pt x="111472" y="0"/>
                      </a:lnTo>
                      <a:lnTo>
                        <a:pt x="144894" y="33405"/>
                      </a:lnTo>
                      <a:lnTo>
                        <a:pt x="222878" y="111350"/>
                      </a:lnTo>
                      <a:lnTo>
                        <a:pt x="222878" y="122485"/>
                      </a:lnTo>
                      <a:lnTo>
                        <a:pt x="222878" y="378657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5" name="Forma libre 364">
                  <a:extLst>
                    <a:ext uri="{FF2B5EF4-FFF2-40B4-BE49-F238E27FC236}">
                      <a16:creationId xmlns:a16="http://schemas.microsoft.com/office/drawing/2014/main" id="{9F8F027C-8699-684F-BA68-581429896AD7}"/>
                    </a:ext>
                  </a:extLst>
                </p:cNvPr>
                <p:cNvSpPr/>
                <p:nvPr/>
              </p:nvSpPr>
              <p:spPr>
                <a:xfrm>
                  <a:off x="5384393" y="5065271"/>
                  <a:ext cx="133753" cy="100281"/>
                </a:xfrm>
                <a:custGeom>
                  <a:avLst/>
                  <a:gdLst>
                    <a:gd name="connsiteX0" fmla="*/ 0 w 133753"/>
                    <a:gd name="connsiteY0" fmla="*/ 100281 h 100281"/>
                    <a:gd name="connsiteX1" fmla="*/ 0 w 133753"/>
                    <a:gd name="connsiteY1" fmla="*/ 0 h 100281"/>
                    <a:gd name="connsiteX2" fmla="*/ 65981 w 133753"/>
                    <a:gd name="connsiteY2" fmla="*/ 0 h 100281"/>
                    <a:gd name="connsiteX3" fmla="*/ 66910 w 133753"/>
                    <a:gd name="connsiteY3" fmla="*/ 0 h 100281"/>
                    <a:gd name="connsiteX4" fmla="*/ 67772 w 133753"/>
                    <a:gd name="connsiteY4" fmla="*/ 0 h 100281"/>
                    <a:gd name="connsiteX5" fmla="*/ 133753 w 133753"/>
                    <a:gd name="connsiteY5" fmla="*/ 0 h 100281"/>
                    <a:gd name="connsiteX6" fmla="*/ 133753 w 133753"/>
                    <a:gd name="connsiteY6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753" h="100281">
                      <a:moveTo>
                        <a:pt x="0" y="100281"/>
                      </a:moveTo>
                      <a:lnTo>
                        <a:pt x="0" y="0"/>
                      </a:lnTo>
                      <a:lnTo>
                        <a:pt x="65981" y="0"/>
                      </a:lnTo>
                      <a:lnTo>
                        <a:pt x="66910" y="0"/>
                      </a:lnTo>
                      <a:lnTo>
                        <a:pt x="67772" y="0"/>
                      </a:lnTo>
                      <a:lnTo>
                        <a:pt x="133753" y="0"/>
                      </a:lnTo>
                      <a:lnTo>
                        <a:pt x="133753" y="100281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6" name="Forma libre 365">
                  <a:extLst>
                    <a:ext uri="{FF2B5EF4-FFF2-40B4-BE49-F238E27FC236}">
                      <a16:creationId xmlns:a16="http://schemas.microsoft.com/office/drawing/2014/main" id="{65AF467A-2BD9-DF4C-BC86-FED2B6BA06CF}"/>
                    </a:ext>
                  </a:extLst>
                </p:cNvPr>
                <p:cNvSpPr/>
                <p:nvPr/>
              </p:nvSpPr>
              <p:spPr>
                <a:xfrm>
                  <a:off x="5451303" y="5065271"/>
                  <a:ext cx="6631" cy="100281"/>
                </a:xfrm>
                <a:custGeom>
                  <a:avLst/>
                  <a:gdLst>
                    <a:gd name="connsiteX0" fmla="*/ 0 w 6631"/>
                    <a:gd name="connsiteY0" fmla="*/ 0 h 100281"/>
                    <a:gd name="connsiteX1" fmla="*/ 0 w 6631"/>
                    <a:gd name="connsiteY1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31" h="100281">
                      <a:moveTo>
                        <a:pt x="0" y="0"/>
                      </a:moveTo>
                      <a:lnTo>
                        <a:pt x="0" y="100281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7" name="Forma libre 366">
                  <a:extLst>
                    <a:ext uri="{FF2B5EF4-FFF2-40B4-BE49-F238E27FC236}">
                      <a16:creationId xmlns:a16="http://schemas.microsoft.com/office/drawing/2014/main" id="{757441BE-ED3F-6E43-8D42-B5AD0BAE958C}"/>
                    </a:ext>
                  </a:extLst>
                </p:cNvPr>
                <p:cNvSpPr/>
                <p:nvPr/>
              </p:nvSpPr>
              <p:spPr>
                <a:xfrm>
                  <a:off x="5117019" y="4909380"/>
                  <a:ext cx="178249" cy="6627"/>
                </a:xfrm>
                <a:custGeom>
                  <a:avLst/>
                  <a:gdLst>
                    <a:gd name="connsiteX0" fmla="*/ 0 w 178249"/>
                    <a:gd name="connsiteY0" fmla="*/ 0 h 6627"/>
                    <a:gd name="connsiteX1" fmla="*/ 178249 w 178249"/>
                    <a:gd name="connsiteY1" fmla="*/ 0 h 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249" h="6627">
                      <a:moveTo>
                        <a:pt x="0" y="0"/>
                      </a:moveTo>
                      <a:lnTo>
                        <a:pt x="178249" y="0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8" name="Forma libre 367">
                  <a:extLst>
                    <a:ext uri="{FF2B5EF4-FFF2-40B4-BE49-F238E27FC236}">
                      <a16:creationId xmlns:a16="http://schemas.microsoft.com/office/drawing/2014/main" id="{E2F4C07C-6DD9-8D49-9D8D-8810A024CF02}"/>
                    </a:ext>
                  </a:extLst>
                </p:cNvPr>
                <p:cNvSpPr/>
                <p:nvPr/>
              </p:nvSpPr>
              <p:spPr>
                <a:xfrm>
                  <a:off x="5117019" y="4820300"/>
                  <a:ext cx="445689" cy="345251"/>
                </a:xfrm>
                <a:custGeom>
                  <a:avLst/>
                  <a:gdLst>
                    <a:gd name="connsiteX0" fmla="*/ 245093 w 445689"/>
                    <a:gd name="connsiteY0" fmla="*/ 0 h 345251"/>
                    <a:gd name="connsiteX1" fmla="*/ 66844 w 445689"/>
                    <a:gd name="connsiteY1" fmla="*/ 0 h 345251"/>
                    <a:gd name="connsiteX2" fmla="*/ 0 w 445689"/>
                    <a:gd name="connsiteY2" fmla="*/ 89080 h 345251"/>
                    <a:gd name="connsiteX3" fmla="*/ 0 w 445689"/>
                    <a:gd name="connsiteY3" fmla="*/ 345252 h 345251"/>
                    <a:gd name="connsiteX4" fmla="*/ 222811 w 445689"/>
                    <a:gd name="connsiteY4" fmla="*/ 345252 h 345251"/>
                    <a:gd name="connsiteX5" fmla="*/ 267374 w 445689"/>
                    <a:gd name="connsiteY5" fmla="*/ 345252 h 345251"/>
                    <a:gd name="connsiteX6" fmla="*/ 334284 w 445689"/>
                    <a:gd name="connsiteY6" fmla="*/ 345252 h 345251"/>
                    <a:gd name="connsiteX7" fmla="*/ 401127 w 445689"/>
                    <a:gd name="connsiteY7" fmla="*/ 345252 h 345251"/>
                    <a:gd name="connsiteX8" fmla="*/ 445689 w 445689"/>
                    <a:gd name="connsiteY8" fmla="*/ 345252 h 345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5689" h="345251">
                      <a:moveTo>
                        <a:pt x="245093" y="0"/>
                      </a:moveTo>
                      <a:lnTo>
                        <a:pt x="66844" y="0"/>
                      </a:lnTo>
                      <a:lnTo>
                        <a:pt x="0" y="89080"/>
                      </a:lnTo>
                      <a:lnTo>
                        <a:pt x="0" y="345252"/>
                      </a:lnTo>
                      <a:lnTo>
                        <a:pt x="222811" y="345252"/>
                      </a:lnTo>
                      <a:lnTo>
                        <a:pt x="267374" y="345252"/>
                      </a:lnTo>
                      <a:lnTo>
                        <a:pt x="334284" y="345252"/>
                      </a:lnTo>
                      <a:lnTo>
                        <a:pt x="401127" y="345252"/>
                      </a:lnTo>
                      <a:lnTo>
                        <a:pt x="445689" y="345252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369" name="Grupo 368">
            <a:extLst>
              <a:ext uri="{FF2B5EF4-FFF2-40B4-BE49-F238E27FC236}">
                <a16:creationId xmlns:a16="http://schemas.microsoft.com/office/drawing/2014/main" id="{5F3AB58D-62AA-9447-9526-A4B1E67D034C}"/>
              </a:ext>
            </a:extLst>
          </p:cNvPr>
          <p:cNvGrpSpPr/>
          <p:nvPr/>
        </p:nvGrpSpPr>
        <p:grpSpPr>
          <a:xfrm>
            <a:off x="6590388" y="3067036"/>
            <a:ext cx="707232" cy="706878"/>
            <a:chOff x="6748042" y="3914207"/>
            <a:chExt cx="771788" cy="771402"/>
          </a:xfrm>
        </p:grpSpPr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CD688889-306B-9948-9848-67681DE6EDE0}"/>
                </a:ext>
              </a:extLst>
            </p:cNvPr>
            <p:cNvSpPr/>
            <p:nvPr/>
          </p:nvSpPr>
          <p:spPr>
            <a:xfrm>
              <a:off x="6748042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4A064867-FA0D-0947-8ADF-BCA58E77101C}"/>
                </a:ext>
              </a:extLst>
            </p:cNvPr>
            <p:cNvSpPr/>
            <p:nvPr/>
          </p:nvSpPr>
          <p:spPr>
            <a:xfrm>
              <a:off x="6790076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72" name="Gráfico 3">
              <a:extLst>
                <a:ext uri="{FF2B5EF4-FFF2-40B4-BE49-F238E27FC236}">
                  <a16:creationId xmlns:a16="http://schemas.microsoft.com/office/drawing/2014/main" id="{557AA8F6-5E11-2E4B-A312-BD33F8440034}"/>
                </a:ext>
              </a:extLst>
            </p:cNvPr>
            <p:cNvGrpSpPr/>
            <p:nvPr/>
          </p:nvGrpSpPr>
          <p:grpSpPr>
            <a:xfrm>
              <a:off x="6993820" y="4128095"/>
              <a:ext cx="343859" cy="343687"/>
              <a:chOff x="3189035" y="4827856"/>
              <a:chExt cx="375928" cy="375740"/>
            </a:xfrm>
            <a:noFill/>
          </p:grpSpPr>
          <p:sp>
            <p:nvSpPr>
              <p:cNvPr id="373" name="Forma libre 372">
                <a:extLst>
                  <a:ext uri="{FF2B5EF4-FFF2-40B4-BE49-F238E27FC236}">
                    <a16:creationId xmlns:a16="http://schemas.microsoft.com/office/drawing/2014/main" id="{F07F5F30-4523-F749-9678-D80D23EC2BA9}"/>
                  </a:ext>
                </a:extLst>
              </p:cNvPr>
              <p:cNvSpPr/>
              <p:nvPr/>
            </p:nvSpPr>
            <p:spPr>
              <a:xfrm>
                <a:off x="3189035" y="4827856"/>
                <a:ext cx="238129" cy="338159"/>
              </a:xfrm>
              <a:custGeom>
                <a:avLst/>
                <a:gdLst>
                  <a:gd name="connsiteX0" fmla="*/ 238130 w 238129"/>
                  <a:gd name="connsiteY0" fmla="*/ 12527 h 338159"/>
                  <a:gd name="connsiteX1" fmla="*/ 238130 w 238129"/>
                  <a:gd name="connsiteY1" fmla="*/ 0 h 338159"/>
                  <a:gd name="connsiteX2" fmla="*/ 0 w 238129"/>
                  <a:gd name="connsiteY2" fmla="*/ 0 h 338159"/>
                  <a:gd name="connsiteX3" fmla="*/ 0 w 238129"/>
                  <a:gd name="connsiteY3" fmla="*/ 338160 h 338159"/>
                  <a:gd name="connsiteX4" fmla="*/ 12533 w 238129"/>
                  <a:gd name="connsiteY4" fmla="*/ 338160 h 33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338159">
                    <a:moveTo>
                      <a:pt x="238130" y="12527"/>
                    </a:moveTo>
                    <a:lnTo>
                      <a:pt x="238130" y="0"/>
                    </a:lnTo>
                    <a:lnTo>
                      <a:pt x="0" y="0"/>
                    </a:lnTo>
                    <a:lnTo>
                      <a:pt x="0" y="338160"/>
                    </a:lnTo>
                    <a:lnTo>
                      <a:pt x="12533" y="33816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2F7C86B-5654-3E42-84DC-F6CEA232A7D2}"/>
                  </a:ext>
                </a:extLst>
              </p:cNvPr>
              <p:cNvSpPr/>
              <p:nvPr/>
            </p:nvSpPr>
            <p:spPr>
              <a:xfrm>
                <a:off x="3226635" y="4953059"/>
                <a:ext cx="238129" cy="250537"/>
              </a:xfrm>
              <a:custGeom>
                <a:avLst/>
                <a:gdLst>
                  <a:gd name="connsiteX0" fmla="*/ 238130 w 238129"/>
                  <a:gd name="connsiteY0" fmla="*/ 162850 h 250537"/>
                  <a:gd name="connsiteX1" fmla="*/ 238130 w 238129"/>
                  <a:gd name="connsiteY1" fmla="*/ 250538 h 250537"/>
                  <a:gd name="connsiteX2" fmla="*/ 0 w 238129"/>
                  <a:gd name="connsiteY2" fmla="*/ 250538 h 250537"/>
                  <a:gd name="connsiteX3" fmla="*/ 0 w 238129"/>
                  <a:gd name="connsiteY3" fmla="*/ 212957 h 250537"/>
                  <a:gd name="connsiteX4" fmla="*/ 0 w 238129"/>
                  <a:gd name="connsiteY4" fmla="*/ 0 h 2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250537">
                    <a:moveTo>
                      <a:pt x="238130" y="162850"/>
                    </a:moveTo>
                    <a:lnTo>
                      <a:pt x="238130" y="250538"/>
                    </a:lnTo>
                    <a:lnTo>
                      <a:pt x="0" y="250538"/>
                    </a:lnTo>
                    <a:lnTo>
                      <a:pt x="0" y="212957"/>
                    </a:lnTo>
                    <a:lnTo>
                      <a:pt x="0" y="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8EE11148-2FF5-844A-990B-CD0D3A4CA5EC}"/>
                  </a:ext>
                </a:extLst>
              </p:cNvPr>
              <p:cNvSpPr/>
              <p:nvPr/>
            </p:nvSpPr>
            <p:spPr>
              <a:xfrm>
                <a:off x="3289300" y="4865437"/>
                <a:ext cx="175464" cy="37580"/>
              </a:xfrm>
              <a:custGeom>
                <a:avLst/>
                <a:gdLst>
                  <a:gd name="connsiteX0" fmla="*/ 0 w 175464"/>
                  <a:gd name="connsiteY0" fmla="*/ 0 h 37580"/>
                  <a:gd name="connsiteX1" fmla="*/ 137865 w 175464"/>
                  <a:gd name="connsiteY1" fmla="*/ 0 h 37580"/>
                  <a:gd name="connsiteX2" fmla="*/ 175464 w 175464"/>
                  <a:gd name="connsiteY2" fmla="*/ 0 h 37580"/>
                  <a:gd name="connsiteX3" fmla="*/ 175464 w 175464"/>
                  <a:gd name="connsiteY3" fmla="*/ 37581 h 3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464" h="37580">
                    <a:moveTo>
                      <a:pt x="0" y="0"/>
                    </a:moveTo>
                    <a:lnTo>
                      <a:pt x="137865" y="0"/>
                    </a:lnTo>
                    <a:lnTo>
                      <a:pt x="175464" y="0"/>
                    </a:lnTo>
                    <a:lnTo>
                      <a:pt x="175464" y="37581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E512FC99-C9F9-7549-B778-FFB23DC902E0}"/>
                  </a:ext>
                </a:extLst>
              </p:cNvPr>
              <p:cNvSpPr/>
              <p:nvPr/>
            </p:nvSpPr>
            <p:spPr>
              <a:xfrm>
                <a:off x="3226635" y="4865437"/>
                <a:ext cx="62665" cy="62634"/>
              </a:xfrm>
              <a:custGeom>
                <a:avLst/>
                <a:gdLst>
                  <a:gd name="connsiteX0" fmla="*/ 62666 w 62665"/>
                  <a:gd name="connsiteY0" fmla="*/ 0 h 62634"/>
                  <a:gd name="connsiteX1" fmla="*/ 62666 w 62665"/>
                  <a:gd name="connsiteY1" fmla="*/ 62635 h 62634"/>
                  <a:gd name="connsiteX2" fmla="*/ 0 w 62665"/>
                  <a:gd name="connsiteY2" fmla="*/ 62635 h 6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65" h="62634">
                    <a:moveTo>
                      <a:pt x="62666" y="0"/>
                    </a:moveTo>
                    <a:lnTo>
                      <a:pt x="62666" y="62635"/>
                    </a:lnTo>
                    <a:lnTo>
                      <a:pt x="0" y="62635"/>
                    </a:ln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7" name="Forma libre 376">
                <a:extLst>
                  <a:ext uri="{FF2B5EF4-FFF2-40B4-BE49-F238E27FC236}">
                    <a16:creationId xmlns:a16="http://schemas.microsoft.com/office/drawing/2014/main" id="{2C89D877-35EB-5644-B3B7-30BE03934007}"/>
                  </a:ext>
                </a:extLst>
              </p:cNvPr>
              <p:cNvSpPr/>
              <p:nvPr/>
            </p:nvSpPr>
            <p:spPr>
              <a:xfrm>
                <a:off x="3383332" y="4953059"/>
                <a:ext cx="56366" cy="56337"/>
              </a:xfrm>
              <a:custGeom>
                <a:avLst/>
                <a:gdLst>
                  <a:gd name="connsiteX0" fmla="*/ 56366 w 56366"/>
                  <a:gd name="connsiteY0" fmla="*/ 0 h 56337"/>
                  <a:gd name="connsiteX1" fmla="*/ 0 w 56366"/>
                  <a:gd name="connsiteY1" fmla="*/ 56338 h 5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66" h="56337">
                    <a:moveTo>
                      <a:pt x="56366" y="0"/>
                    </a:moveTo>
                    <a:cubicBezTo>
                      <a:pt x="25199" y="0"/>
                      <a:pt x="0" y="25253"/>
                      <a:pt x="0" y="56338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8" name="Forma libre 377">
                <a:extLst>
                  <a:ext uri="{FF2B5EF4-FFF2-40B4-BE49-F238E27FC236}">
                    <a16:creationId xmlns:a16="http://schemas.microsoft.com/office/drawing/2014/main" id="{43BBDE94-978B-B14C-913D-28DC69978C0B}"/>
                  </a:ext>
                </a:extLst>
              </p:cNvPr>
              <p:cNvSpPr/>
              <p:nvPr/>
            </p:nvSpPr>
            <p:spPr>
              <a:xfrm>
                <a:off x="3358266" y="4928071"/>
                <a:ext cx="206697" cy="212890"/>
              </a:xfrm>
              <a:custGeom>
                <a:avLst/>
                <a:gdLst>
                  <a:gd name="connsiteX0" fmla="*/ 106499 w 206697"/>
                  <a:gd name="connsiteY0" fmla="*/ 158873 h 212890"/>
                  <a:gd name="connsiteX1" fmla="*/ 120225 w 206697"/>
                  <a:gd name="connsiteY1" fmla="*/ 152974 h 212890"/>
                  <a:gd name="connsiteX2" fmla="*/ 174668 w 206697"/>
                  <a:gd name="connsiteY2" fmla="*/ 207390 h 212890"/>
                  <a:gd name="connsiteX3" fmla="*/ 187931 w 206697"/>
                  <a:gd name="connsiteY3" fmla="*/ 212891 h 212890"/>
                  <a:gd name="connsiteX4" fmla="*/ 206697 w 206697"/>
                  <a:gd name="connsiteY4" fmla="*/ 194134 h 212890"/>
                  <a:gd name="connsiteX5" fmla="*/ 201194 w 206697"/>
                  <a:gd name="connsiteY5" fmla="*/ 180878 h 212890"/>
                  <a:gd name="connsiteX6" fmla="*/ 148276 w 206697"/>
                  <a:gd name="connsiteY6" fmla="*/ 127986 h 212890"/>
                  <a:gd name="connsiteX7" fmla="*/ 162865 w 206697"/>
                  <a:gd name="connsiteY7" fmla="*/ 81458 h 212890"/>
                  <a:gd name="connsiteX8" fmla="*/ 106499 w 206697"/>
                  <a:gd name="connsiteY8" fmla="*/ 3977 h 212890"/>
                  <a:gd name="connsiteX9" fmla="*/ 81432 w 206697"/>
                  <a:gd name="connsiteY9" fmla="*/ 0 h 212890"/>
                  <a:gd name="connsiteX10" fmla="*/ 0 w 206697"/>
                  <a:gd name="connsiteY10" fmla="*/ 81392 h 212890"/>
                  <a:gd name="connsiteX11" fmla="*/ 81432 w 206697"/>
                  <a:gd name="connsiteY11" fmla="*/ 162783 h 212890"/>
                  <a:gd name="connsiteX12" fmla="*/ 106499 w 206697"/>
                  <a:gd name="connsiteY12" fmla="*/ 158873 h 2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697" h="212890">
                    <a:moveTo>
                      <a:pt x="106499" y="158873"/>
                    </a:moveTo>
                    <a:cubicBezTo>
                      <a:pt x="111339" y="157282"/>
                      <a:pt x="115915" y="155360"/>
                      <a:pt x="120225" y="152974"/>
                    </a:cubicBezTo>
                    <a:lnTo>
                      <a:pt x="174668" y="207390"/>
                    </a:lnTo>
                    <a:cubicBezTo>
                      <a:pt x="178050" y="210770"/>
                      <a:pt x="182759" y="212891"/>
                      <a:pt x="187931" y="212891"/>
                    </a:cubicBezTo>
                    <a:cubicBezTo>
                      <a:pt x="198342" y="212891"/>
                      <a:pt x="206697" y="204474"/>
                      <a:pt x="206697" y="194134"/>
                    </a:cubicBezTo>
                    <a:cubicBezTo>
                      <a:pt x="206697" y="188964"/>
                      <a:pt x="204575" y="184258"/>
                      <a:pt x="201194" y="180878"/>
                    </a:cubicBezTo>
                    <a:lnTo>
                      <a:pt x="148276" y="127986"/>
                    </a:lnTo>
                    <a:cubicBezTo>
                      <a:pt x="157493" y="114797"/>
                      <a:pt x="162865" y="98757"/>
                      <a:pt x="162865" y="81458"/>
                    </a:cubicBezTo>
                    <a:cubicBezTo>
                      <a:pt x="162865" y="45203"/>
                      <a:pt x="139191" y="14515"/>
                      <a:pt x="106499" y="3977"/>
                    </a:cubicBezTo>
                    <a:cubicBezTo>
                      <a:pt x="98607" y="1392"/>
                      <a:pt x="90119" y="0"/>
                      <a:pt x="81432" y="0"/>
                    </a:cubicBezTo>
                    <a:cubicBezTo>
                      <a:pt x="36472" y="0"/>
                      <a:pt x="0" y="36454"/>
                      <a:pt x="0" y="81392"/>
                    </a:cubicBezTo>
                    <a:cubicBezTo>
                      <a:pt x="0" y="126329"/>
                      <a:pt x="36472" y="162783"/>
                      <a:pt x="81432" y="162783"/>
                    </a:cubicBezTo>
                    <a:cubicBezTo>
                      <a:pt x="90185" y="162783"/>
                      <a:pt x="98607" y="161392"/>
                      <a:pt x="106499" y="158873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79" name="Grupo 378">
            <a:extLst>
              <a:ext uri="{FF2B5EF4-FFF2-40B4-BE49-F238E27FC236}">
                <a16:creationId xmlns:a16="http://schemas.microsoft.com/office/drawing/2014/main" id="{8C7DEB36-B7ED-E54C-B0C0-A21E626ABFA3}"/>
              </a:ext>
            </a:extLst>
          </p:cNvPr>
          <p:cNvGrpSpPr/>
          <p:nvPr/>
        </p:nvGrpSpPr>
        <p:grpSpPr>
          <a:xfrm>
            <a:off x="4685106" y="3067036"/>
            <a:ext cx="707232" cy="706878"/>
            <a:chOff x="4864366" y="3914207"/>
            <a:chExt cx="771788" cy="771402"/>
          </a:xfrm>
        </p:grpSpPr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C43E03B5-396D-E24D-8ED9-19C52893FB3E}"/>
                </a:ext>
              </a:extLst>
            </p:cNvPr>
            <p:cNvSpPr/>
            <p:nvPr/>
          </p:nvSpPr>
          <p:spPr>
            <a:xfrm>
              <a:off x="4864366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D479B517-C6DA-E34C-87E3-152324860571}"/>
                </a:ext>
              </a:extLst>
            </p:cNvPr>
            <p:cNvSpPr/>
            <p:nvPr/>
          </p:nvSpPr>
          <p:spPr>
            <a:xfrm>
              <a:off x="4906401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82" name="Gráfico 3">
              <a:extLst>
                <a:ext uri="{FF2B5EF4-FFF2-40B4-BE49-F238E27FC236}">
                  <a16:creationId xmlns:a16="http://schemas.microsoft.com/office/drawing/2014/main" id="{FF1D4237-72DC-284B-9BDF-ED56E0954156}"/>
                </a:ext>
              </a:extLst>
            </p:cNvPr>
            <p:cNvGrpSpPr/>
            <p:nvPr/>
          </p:nvGrpSpPr>
          <p:grpSpPr>
            <a:xfrm>
              <a:off x="5086246" y="4115545"/>
              <a:ext cx="309467" cy="368847"/>
              <a:chOff x="1103558" y="4814136"/>
              <a:chExt cx="338328" cy="403246"/>
            </a:xfrm>
            <a:noFill/>
          </p:grpSpPr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25653333-F991-C946-B4D4-CD60447A8A97}"/>
                  </a:ext>
                </a:extLst>
              </p:cNvPr>
              <p:cNvSpPr/>
              <p:nvPr/>
            </p:nvSpPr>
            <p:spPr>
              <a:xfrm>
                <a:off x="1428890" y="4840118"/>
                <a:ext cx="6631" cy="188632"/>
              </a:xfrm>
              <a:custGeom>
                <a:avLst/>
                <a:gdLst>
                  <a:gd name="connsiteX0" fmla="*/ 0 w 6631"/>
                  <a:gd name="connsiteY0" fmla="*/ 188632 h 188632"/>
                  <a:gd name="connsiteX1" fmla="*/ 0 w 6631"/>
                  <a:gd name="connsiteY1" fmla="*/ 0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188632">
                    <a:moveTo>
                      <a:pt x="0" y="188632"/>
                    </a:moveTo>
                    <a:lnTo>
                      <a:pt x="0" y="0"/>
                    </a:lnTo>
                  </a:path>
                </a:pathLst>
              </a:custGeom>
              <a:ln w="1122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90F01830-382B-F44D-B25F-39475CE18EB7}"/>
                  </a:ext>
                </a:extLst>
              </p:cNvPr>
              <p:cNvSpPr/>
              <p:nvPr/>
            </p:nvSpPr>
            <p:spPr>
              <a:xfrm>
                <a:off x="1103558" y="4840118"/>
                <a:ext cx="156167" cy="227605"/>
              </a:xfrm>
              <a:custGeom>
                <a:avLst/>
                <a:gdLst>
                  <a:gd name="connsiteX0" fmla="*/ 0 w 156167"/>
                  <a:gd name="connsiteY0" fmla="*/ 0 h 227605"/>
                  <a:gd name="connsiteX1" fmla="*/ 0 w 156167"/>
                  <a:gd name="connsiteY1" fmla="*/ 214614 h 227605"/>
                  <a:gd name="connsiteX2" fmla="*/ 110610 w 156167"/>
                  <a:gd name="connsiteY2" fmla="*/ 214614 h 227605"/>
                  <a:gd name="connsiteX3" fmla="*/ 127321 w 156167"/>
                  <a:gd name="connsiteY3" fmla="*/ 221375 h 227605"/>
                  <a:gd name="connsiteX4" fmla="*/ 127321 w 156167"/>
                  <a:gd name="connsiteY4" fmla="*/ 221375 h 227605"/>
                  <a:gd name="connsiteX5" fmla="*/ 143170 w 156167"/>
                  <a:gd name="connsiteY5" fmla="*/ 227605 h 227605"/>
                  <a:gd name="connsiteX6" fmla="*/ 156167 w 156167"/>
                  <a:gd name="connsiteY6" fmla="*/ 227605 h 22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7" h="227605">
                    <a:moveTo>
                      <a:pt x="0" y="0"/>
                    </a:moveTo>
                    <a:lnTo>
                      <a:pt x="0" y="214614"/>
                    </a:lnTo>
                    <a:lnTo>
                      <a:pt x="110610" y="214614"/>
                    </a:lnTo>
                    <a:cubicBezTo>
                      <a:pt x="117042" y="214614"/>
                      <a:pt x="122812" y="216868"/>
                      <a:pt x="127321" y="221375"/>
                    </a:cubicBezTo>
                    <a:lnTo>
                      <a:pt x="127321" y="221375"/>
                    </a:lnTo>
                    <a:cubicBezTo>
                      <a:pt x="131830" y="225882"/>
                      <a:pt x="136737" y="227605"/>
                      <a:pt x="143170" y="227605"/>
                    </a:cubicBezTo>
                    <a:lnTo>
                      <a:pt x="156167" y="227605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BB0F56A2-E2A1-9A4D-BE36-006F7620BE08}"/>
                  </a:ext>
                </a:extLst>
              </p:cNvPr>
              <p:cNvSpPr/>
              <p:nvPr/>
            </p:nvSpPr>
            <p:spPr>
              <a:xfrm>
                <a:off x="1129553" y="4827127"/>
                <a:ext cx="136671" cy="214614"/>
              </a:xfrm>
              <a:custGeom>
                <a:avLst/>
                <a:gdLst>
                  <a:gd name="connsiteX0" fmla="*/ 32560 w 136671"/>
                  <a:gd name="connsiteY0" fmla="*/ 0 h 214614"/>
                  <a:gd name="connsiteX1" fmla="*/ 0 w 136671"/>
                  <a:gd name="connsiteY1" fmla="*/ 0 h 214614"/>
                  <a:gd name="connsiteX2" fmla="*/ 0 w 136671"/>
                  <a:gd name="connsiteY2" fmla="*/ 201623 h 214614"/>
                  <a:gd name="connsiteX3" fmla="*/ 104111 w 136671"/>
                  <a:gd name="connsiteY3" fmla="*/ 201623 h 214614"/>
                  <a:gd name="connsiteX4" fmla="*/ 123607 w 136671"/>
                  <a:gd name="connsiteY4" fmla="*/ 214614 h 214614"/>
                  <a:gd name="connsiteX5" fmla="*/ 136671 w 136671"/>
                  <a:gd name="connsiteY5" fmla="*/ 214614 h 214614"/>
                  <a:gd name="connsiteX6" fmla="*/ 136671 w 136671"/>
                  <a:gd name="connsiteY6" fmla="*/ 45534 h 214614"/>
                  <a:gd name="connsiteX7" fmla="*/ 91114 w 136671"/>
                  <a:gd name="connsiteY7" fmla="*/ 0 h 214614"/>
                  <a:gd name="connsiteX8" fmla="*/ 71618 w 136671"/>
                  <a:gd name="connsiteY8" fmla="*/ 0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71" h="214614">
                    <a:moveTo>
                      <a:pt x="32560" y="0"/>
                    </a:moveTo>
                    <a:lnTo>
                      <a:pt x="0" y="0"/>
                    </a:lnTo>
                    <a:lnTo>
                      <a:pt x="0" y="201623"/>
                    </a:lnTo>
                    <a:lnTo>
                      <a:pt x="104111" y="201623"/>
                    </a:lnTo>
                    <a:cubicBezTo>
                      <a:pt x="117838" y="201623"/>
                      <a:pt x="118302" y="207589"/>
                      <a:pt x="123607" y="214614"/>
                    </a:cubicBezTo>
                    <a:lnTo>
                      <a:pt x="136671" y="214614"/>
                    </a:lnTo>
                    <a:lnTo>
                      <a:pt x="136671" y="45534"/>
                    </a:lnTo>
                    <a:cubicBezTo>
                      <a:pt x="136671" y="22535"/>
                      <a:pt x="119761" y="0"/>
                      <a:pt x="91114" y="0"/>
                    </a:cubicBezTo>
                    <a:lnTo>
                      <a:pt x="71618" y="0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233C3D0B-1A23-6847-BDE0-DA1056C4AFA1}"/>
                  </a:ext>
                </a:extLst>
              </p:cNvPr>
              <p:cNvSpPr/>
              <p:nvPr/>
            </p:nvSpPr>
            <p:spPr>
              <a:xfrm>
                <a:off x="1266224" y="4827127"/>
                <a:ext cx="136671" cy="214614"/>
              </a:xfrm>
              <a:custGeom>
                <a:avLst/>
                <a:gdLst>
                  <a:gd name="connsiteX0" fmla="*/ 12997 w 136671"/>
                  <a:gd name="connsiteY0" fmla="*/ 214614 h 214614"/>
                  <a:gd name="connsiteX1" fmla="*/ 0 w 136671"/>
                  <a:gd name="connsiteY1" fmla="*/ 214614 h 214614"/>
                  <a:gd name="connsiteX2" fmla="*/ 0 w 136671"/>
                  <a:gd name="connsiteY2" fmla="*/ 45534 h 214614"/>
                  <a:gd name="connsiteX3" fmla="*/ 45557 w 136671"/>
                  <a:gd name="connsiteY3" fmla="*/ 0 h 214614"/>
                  <a:gd name="connsiteX4" fmla="*/ 136671 w 136671"/>
                  <a:gd name="connsiteY4" fmla="*/ 0 h 214614"/>
                  <a:gd name="connsiteX5" fmla="*/ 136671 w 136671"/>
                  <a:gd name="connsiteY5" fmla="*/ 182071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71" h="214614">
                    <a:moveTo>
                      <a:pt x="12997" y="214614"/>
                    </a:moveTo>
                    <a:lnTo>
                      <a:pt x="0" y="214614"/>
                    </a:lnTo>
                    <a:lnTo>
                      <a:pt x="0" y="45534"/>
                    </a:lnTo>
                    <a:cubicBezTo>
                      <a:pt x="0" y="22535"/>
                      <a:pt x="16910" y="0"/>
                      <a:pt x="45557" y="0"/>
                    </a:cubicBezTo>
                    <a:lnTo>
                      <a:pt x="136671" y="0"/>
                    </a:lnTo>
                    <a:lnTo>
                      <a:pt x="136671" y="182071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7" name="Forma libre 386">
                <a:extLst>
                  <a:ext uri="{FF2B5EF4-FFF2-40B4-BE49-F238E27FC236}">
                    <a16:creationId xmlns:a16="http://schemas.microsoft.com/office/drawing/2014/main" id="{61883203-643F-4E47-AFD8-56073A9AFF7F}"/>
                  </a:ext>
                </a:extLst>
              </p:cNvPr>
              <p:cNvSpPr/>
              <p:nvPr/>
            </p:nvSpPr>
            <p:spPr>
              <a:xfrm>
                <a:off x="1162113" y="4814136"/>
                <a:ext cx="39058" cy="91002"/>
              </a:xfrm>
              <a:custGeom>
                <a:avLst/>
                <a:gdLst>
                  <a:gd name="connsiteX0" fmla="*/ 0 w 39058"/>
                  <a:gd name="connsiteY0" fmla="*/ 91002 h 91002"/>
                  <a:gd name="connsiteX1" fmla="*/ 19231 w 39058"/>
                  <a:gd name="connsiteY1" fmla="*/ 77746 h 91002"/>
                  <a:gd name="connsiteX2" fmla="*/ 39058 w 39058"/>
                  <a:gd name="connsiteY2" fmla="*/ 91002 h 91002"/>
                  <a:gd name="connsiteX3" fmla="*/ 39058 w 39058"/>
                  <a:gd name="connsiteY3" fmla="*/ 0 h 91002"/>
                  <a:gd name="connsiteX4" fmla="*/ 0 w 39058"/>
                  <a:gd name="connsiteY4" fmla="*/ 0 h 9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91002">
                    <a:moveTo>
                      <a:pt x="0" y="91002"/>
                    </a:moveTo>
                    <a:lnTo>
                      <a:pt x="19231" y="77746"/>
                    </a:lnTo>
                    <a:lnTo>
                      <a:pt x="39058" y="91002"/>
                    </a:lnTo>
                    <a:lnTo>
                      <a:pt x="3905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8" name="Forma libre 387">
                <a:extLst>
                  <a:ext uri="{FF2B5EF4-FFF2-40B4-BE49-F238E27FC236}">
                    <a16:creationId xmlns:a16="http://schemas.microsoft.com/office/drawing/2014/main" id="{A3352565-53BE-5946-B1DC-8E9285F31DB8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9" name="Forma libre 388">
                <a:extLst>
                  <a:ext uri="{FF2B5EF4-FFF2-40B4-BE49-F238E27FC236}">
                    <a16:creationId xmlns:a16="http://schemas.microsoft.com/office/drawing/2014/main" id="{A1D667FF-DE07-D64E-B15E-48C5EE31960F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0" name="Forma libre 389">
                <a:extLst>
                  <a:ext uri="{FF2B5EF4-FFF2-40B4-BE49-F238E27FC236}">
                    <a16:creationId xmlns:a16="http://schemas.microsoft.com/office/drawing/2014/main" id="{CF184968-B45E-684C-9D73-3CB56E152E96}"/>
                  </a:ext>
                </a:extLst>
              </p:cNvPr>
              <p:cNvSpPr/>
              <p:nvPr/>
            </p:nvSpPr>
            <p:spPr>
              <a:xfrm>
                <a:off x="1363837" y="5035246"/>
                <a:ext cx="77984" cy="156023"/>
              </a:xfrm>
              <a:custGeom>
                <a:avLst/>
                <a:gdLst>
                  <a:gd name="connsiteX0" fmla="*/ 0 w 77984"/>
                  <a:gd name="connsiteY0" fmla="*/ 0 h 156023"/>
                  <a:gd name="connsiteX1" fmla="*/ 12997 w 77984"/>
                  <a:gd name="connsiteY1" fmla="*/ 0 h 156023"/>
                  <a:gd name="connsiteX2" fmla="*/ 25995 w 77984"/>
                  <a:gd name="connsiteY2" fmla="*/ 6496 h 156023"/>
                  <a:gd name="connsiteX3" fmla="*/ 38992 w 77984"/>
                  <a:gd name="connsiteY3" fmla="*/ 6496 h 156023"/>
                  <a:gd name="connsiteX4" fmla="*/ 51989 w 77984"/>
                  <a:gd name="connsiteY4" fmla="*/ 19486 h 156023"/>
                  <a:gd name="connsiteX5" fmla="*/ 64987 w 77984"/>
                  <a:gd name="connsiteY5" fmla="*/ 19486 h 156023"/>
                  <a:gd name="connsiteX6" fmla="*/ 77984 w 77984"/>
                  <a:gd name="connsiteY6" fmla="*/ 32477 h 156023"/>
                  <a:gd name="connsiteX7" fmla="*/ 77984 w 77984"/>
                  <a:gd name="connsiteY7" fmla="*/ 103993 h 156023"/>
                  <a:gd name="connsiteX8" fmla="*/ 64987 w 77984"/>
                  <a:gd name="connsiteY8" fmla="*/ 136537 h 156023"/>
                  <a:gd name="connsiteX9" fmla="*/ 64987 w 77984"/>
                  <a:gd name="connsiteY9" fmla="*/ 156023 h 15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984" h="156023">
                    <a:moveTo>
                      <a:pt x="0" y="0"/>
                    </a:moveTo>
                    <a:lnTo>
                      <a:pt x="12997" y="0"/>
                    </a:lnTo>
                    <a:cubicBezTo>
                      <a:pt x="17109" y="0"/>
                      <a:pt x="23541" y="2585"/>
                      <a:pt x="25995" y="6496"/>
                    </a:cubicBezTo>
                    <a:lnTo>
                      <a:pt x="38992" y="6496"/>
                    </a:lnTo>
                    <a:cubicBezTo>
                      <a:pt x="45093" y="6496"/>
                      <a:pt x="51989" y="12196"/>
                      <a:pt x="51989" y="19486"/>
                    </a:cubicBezTo>
                    <a:lnTo>
                      <a:pt x="64987" y="19486"/>
                    </a:lnTo>
                    <a:cubicBezTo>
                      <a:pt x="71088" y="19486"/>
                      <a:pt x="77984" y="25187"/>
                      <a:pt x="77984" y="32477"/>
                    </a:cubicBezTo>
                    <a:lnTo>
                      <a:pt x="77984" y="103993"/>
                    </a:lnTo>
                    <a:cubicBezTo>
                      <a:pt x="77984" y="117183"/>
                      <a:pt x="64987" y="127721"/>
                      <a:pt x="64987" y="136537"/>
                    </a:cubicBezTo>
                    <a:cubicBezTo>
                      <a:pt x="64987" y="145286"/>
                      <a:pt x="64987" y="156023"/>
                      <a:pt x="64987" y="156023"/>
                    </a:cubicBez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1" name="Forma libre 390">
                <a:extLst>
                  <a:ext uri="{FF2B5EF4-FFF2-40B4-BE49-F238E27FC236}">
                    <a16:creationId xmlns:a16="http://schemas.microsoft.com/office/drawing/2014/main" id="{991FBB92-0DB1-E147-9199-B7B335D8E394}"/>
                  </a:ext>
                </a:extLst>
              </p:cNvPr>
              <p:cNvSpPr/>
              <p:nvPr/>
            </p:nvSpPr>
            <p:spPr>
              <a:xfrm>
                <a:off x="1285720" y="4976721"/>
                <a:ext cx="78050" cy="214614"/>
              </a:xfrm>
              <a:custGeom>
                <a:avLst/>
                <a:gdLst>
                  <a:gd name="connsiteX0" fmla="*/ 45557 w 78050"/>
                  <a:gd name="connsiteY0" fmla="*/ 214614 h 214614"/>
                  <a:gd name="connsiteX1" fmla="*/ 45557 w 78050"/>
                  <a:gd name="connsiteY1" fmla="*/ 188632 h 214614"/>
                  <a:gd name="connsiteX2" fmla="*/ 22546 w 78050"/>
                  <a:gd name="connsiteY2" fmla="*/ 159933 h 214614"/>
                  <a:gd name="connsiteX3" fmla="*/ 0 w 78050"/>
                  <a:gd name="connsiteY3" fmla="*/ 92526 h 214614"/>
                  <a:gd name="connsiteX4" fmla="*/ 26326 w 78050"/>
                  <a:gd name="connsiteY4" fmla="*/ 92526 h 214614"/>
                  <a:gd name="connsiteX5" fmla="*/ 36804 w 78050"/>
                  <a:gd name="connsiteY5" fmla="*/ 108765 h 214614"/>
                  <a:gd name="connsiteX6" fmla="*/ 52056 w 78050"/>
                  <a:gd name="connsiteY6" fmla="*/ 110555 h 214614"/>
                  <a:gd name="connsiteX7" fmla="*/ 52056 w 78050"/>
                  <a:gd name="connsiteY7" fmla="*/ 110555 h 214614"/>
                  <a:gd name="connsiteX8" fmla="*/ 52056 w 78050"/>
                  <a:gd name="connsiteY8" fmla="*/ 12991 h 214614"/>
                  <a:gd name="connsiteX9" fmla="*/ 65053 w 78050"/>
                  <a:gd name="connsiteY9" fmla="*/ 0 h 214614"/>
                  <a:gd name="connsiteX10" fmla="*/ 65053 w 78050"/>
                  <a:gd name="connsiteY10" fmla="*/ 0 h 214614"/>
                  <a:gd name="connsiteX11" fmla="*/ 78050 w 78050"/>
                  <a:gd name="connsiteY11" fmla="*/ 12991 h 214614"/>
                  <a:gd name="connsiteX12" fmla="*/ 78050 w 78050"/>
                  <a:gd name="connsiteY12" fmla="*/ 97564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050" h="214614">
                    <a:moveTo>
                      <a:pt x="45557" y="214614"/>
                    </a:moveTo>
                    <a:cubicBezTo>
                      <a:pt x="45557" y="214614"/>
                      <a:pt x="45557" y="194134"/>
                      <a:pt x="45557" y="188632"/>
                    </a:cubicBezTo>
                    <a:cubicBezTo>
                      <a:pt x="45557" y="183131"/>
                      <a:pt x="27122" y="167091"/>
                      <a:pt x="22546" y="159933"/>
                    </a:cubicBezTo>
                    <a:cubicBezTo>
                      <a:pt x="19695" y="155492"/>
                      <a:pt x="0" y="92526"/>
                      <a:pt x="0" y="92526"/>
                    </a:cubicBezTo>
                    <a:cubicBezTo>
                      <a:pt x="0" y="86230"/>
                      <a:pt x="15915" y="78210"/>
                      <a:pt x="26326" y="92526"/>
                    </a:cubicBezTo>
                    <a:lnTo>
                      <a:pt x="36804" y="108765"/>
                    </a:lnTo>
                    <a:cubicBezTo>
                      <a:pt x="40186" y="114001"/>
                      <a:pt x="47546" y="114863"/>
                      <a:pt x="52056" y="110555"/>
                    </a:cubicBezTo>
                    <a:lnTo>
                      <a:pt x="52056" y="110555"/>
                    </a:lnTo>
                    <a:lnTo>
                      <a:pt x="52056" y="12991"/>
                    </a:lnTo>
                    <a:cubicBezTo>
                      <a:pt x="52056" y="5833"/>
                      <a:pt x="57891" y="0"/>
                      <a:pt x="65053" y="0"/>
                    </a:cubicBezTo>
                    <a:lnTo>
                      <a:pt x="65053" y="0"/>
                    </a:lnTo>
                    <a:cubicBezTo>
                      <a:pt x="72215" y="0"/>
                      <a:pt x="78050" y="5833"/>
                      <a:pt x="78050" y="12991"/>
                    </a:cubicBezTo>
                    <a:lnTo>
                      <a:pt x="78050" y="97564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2" name="Forma libre 391">
                <a:extLst>
                  <a:ext uri="{FF2B5EF4-FFF2-40B4-BE49-F238E27FC236}">
                    <a16:creationId xmlns:a16="http://schemas.microsoft.com/office/drawing/2014/main" id="{2331625F-365F-1A45-A6C4-71E6FA77259B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3" name="Forma libre 392">
                <a:extLst>
                  <a:ext uri="{FF2B5EF4-FFF2-40B4-BE49-F238E27FC236}">
                    <a16:creationId xmlns:a16="http://schemas.microsoft.com/office/drawing/2014/main" id="{C7FB525C-0199-D54D-B026-CFB9B6702903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4" name="Forma libre 393">
                <a:extLst>
                  <a:ext uri="{FF2B5EF4-FFF2-40B4-BE49-F238E27FC236}">
                    <a16:creationId xmlns:a16="http://schemas.microsoft.com/office/drawing/2014/main" id="{46187C44-DCF4-A449-8228-BCFBCE162E09}"/>
                  </a:ext>
                </a:extLst>
              </p:cNvPr>
              <p:cNvSpPr/>
              <p:nvPr/>
            </p:nvSpPr>
            <p:spPr>
              <a:xfrm>
                <a:off x="1318280" y="5184840"/>
                <a:ext cx="123607" cy="32543"/>
              </a:xfrm>
              <a:custGeom>
                <a:avLst/>
                <a:gdLst>
                  <a:gd name="connsiteX0" fmla="*/ 0 w 123607"/>
                  <a:gd name="connsiteY0" fmla="*/ 0 h 32543"/>
                  <a:gd name="connsiteX1" fmla="*/ 123607 w 123607"/>
                  <a:gd name="connsiteY1" fmla="*/ 0 h 32543"/>
                  <a:gd name="connsiteX2" fmla="*/ 123607 w 123607"/>
                  <a:gd name="connsiteY2" fmla="*/ 32543 h 32543"/>
                  <a:gd name="connsiteX3" fmla="*/ 0 w 123607"/>
                  <a:gd name="connsiteY3" fmla="*/ 32543 h 3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07" h="32543">
                    <a:moveTo>
                      <a:pt x="0" y="0"/>
                    </a:moveTo>
                    <a:lnTo>
                      <a:pt x="123607" y="0"/>
                    </a:lnTo>
                    <a:lnTo>
                      <a:pt x="123607" y="32543"/>
                    </a:lnTo>
                    <a:lnTo>
                      <a:pt x="0" y="32543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95" name="Grupo 394">
            <a:extLst>
              <a:ext uri="{FF2B5EF4-FFF2-40B4-BE49-F238E27FC236}">
                <a16:creationId xmlns:a16="http://schemas.microsoft.com/office/drawing/2014/main" id="{50AB77A3-F84E-4745-89C4-4A1E2C49EA51}"/>
              </a:ext>
            </a:extLst>
          </p:cNvPr>
          <p:cNvGrpSpPr/>
          <p:nvPr/>
        </p:nvGrpSpPr>
        <p:grpSpPr>
          <a:xfrm>
            <a:off x="7578002" y="3965296"/>
            <a:ext cx="707232" cy="706878"/>
            <a:chOff x="7689850" y="3914207"/>
            <a:chExt cx="771788" cy="771402"/>
          </a:xfrm>
        </p:grpSpPr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AE95EB9-2D31-024F-8076-3206AA373120}"/>
                </a:ext>
              </a:extLst>
            </p:cNvPr>
            <p:cNvSpPr/>
            <p:nvPr/>
          </p:nvSpPr>
          <p:spPr>
            <a:xfrm>
              <a:off x="7689850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627C6E86-1AA2-5041-89D5-50394787C62D}"/>
                </a:ext>
              </a:extLst>
            </p:cNvPr>
            <p:cNvSpPr/>
            <p:nvPr/>
          </p:nvSpPr>
          <p:spPr>
            <a:xfrm>
              <a:off x="7731884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98" name="Gráfico 3">
              <a:extLst>
                <a:ext uri="{FF2B5EF4-FFF2-40B4-BE49-F238E27FC236}">
                  <a16:creationId xmlns:a16="http://schemas.microsoft.com/office/drawing/2014/main" id="{64B8228C-C6D9-264F-94BD-9D555F6A1782}"/>
                </a:ext>
              </a:extLst>
            </p:cNvPr>
            <p:cNvGrpSpPr/>
            <p:nvPr/>
          </p:nvGrpSpPr>
          <p:grpSpPr>
            <a:xfrm>
              <a:off x="7916400" y="4126883"/>
              <a:ext cx="318627" cy="346112"/>
              <a:chOff x="4197656" y="4826531"/>
              <a:chExt cx="348342" cy="378391"/>
            </a:xfrm>
            <a:noFill/>
          </p:grpSpPr>
          <p:sp>
            <p:nvSpPr>
              <p:cNvPr id="399" name="Forma libre 398">
                <a:extLst>
                  <a:ext uri="{FF2B5EF4-FFF2-40B4-BE49-F238E27FC236}">
                    <a16:creationId xmlns:a16="http://schemas.microsoft.com/office/drawing/2014/main" id="{9D88B366-20D2-1B4C-BA72-A60E8153F6DA}"/>
                  </a:ext>
                </a:extLst>
              </p:cNvPr>
              <p:cNvSpPr/>
              <p:nvPr/>
            </p:nvSpPr>
            <p:spPr>
              <a:xfrm>
                <a:off x="4379419" y="4826531"/>
                <a:ext cx="166578" cy="242186"/>
              </a:xfrm>
              <a:custGeom>
                <a:avLst/>
                <a:gdLst>
                  <a:gd name="connsiteX0" fmla="*/ 166579 w 166578"/>
                  <a:gd name="connsiteY0" fmla="*/ 83247 h 242186"/>
                  <a:gd name="connsiteX1" fmla="*/ 83289 w 166578"/>
                  <a:gd name="connsiteY1" fmla="*/ 242187 h 242186"/>
                  <a:gd name="connsiteX2" fmla="*/ 0 w 166578"/>
                  <a:gd name="connsiteY2" fmla="*/ 83247 h 242186"/>
                  <a:gd name="connsiteX3" fmla="*/ 83289 w 166578"/>
                  <a:gd name="connsiteY3" fmla="*/ 0 h 242186"/>
                  <a:gd name="connsiteX4" fmla="*/ 166579 w 166578"/>
                  <a:gd name="connsiteY4" fmla="*/ 83247 h 24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78" h="242186">
                    <a:moveTo>
                      <a:pt x="166579" y="83247"/>
                    </a:moveTo>
                    <a:cubicBezTo>
                      <a:pt x="166579" y="145683"/>
                      <a:pt x="83289" y="186644"/>
                      <a:pt x="83289" y="242187"/>
                    </a:cubicBezTo>
                    <a:cubicBezTo>
                      <a:pt x="83289" y="186711"/>
                      <a:pt x="0" y="145683"/>
                      <a:pt x="0" y="83247"/>
                    </a:cubicBezTo>
                    <a:cubicBezTo>
                      <a:pt x="0" y="37249"/>
                      <a:pt x="37268" y="0"/>
                      <a:pt x="83289" y="0"/>
                    </a:cubicBezTo>
                    <a:cubicBezTo>
                      <a:pt x="129310" y="0"/>
                      <a:pt x="166579" y="37249"/>
                      <a:pt x="166579" y="83247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0" name="Forma libre 399">
                <a:extLst>
                  <a:ext uri="{FF2B5EF4-FFF2-40B4-BE49-F238E27FC236}">
                    <a16:creationId xmlns:a16="http://schemas.microsoft.com/office/drawing/2014/main" id="{29EFA4A1-ACCD-0E4C-BBEB-FF009917939B}"/>
                  </a:ext>
                </a:extLst>
              </p:cNvPr>
              <p:cNvSpPr/>
              <p:nvPr/>
            </p:nvSpPr>
            <p:spPr>
              <a:xfrm>
                <a:off x="4432404" y="4879488"/>
                <a:ext cx="60610" cy="60579"/>
              </a:xfrm>
              <a:custGeom>
                <a:avLst/>
                <a:gdLst>
                  <a:gd name="connsiteX0" fmla="*/ 60610 w 60610"/>
                  <a:gd name="connsiteY0" fmla="*/ 30290 h 60579"/>
                  <a:gd name="connsiteX1" fmla="*/ 30305 w 60610"/>
                  <a:gd name="connsiteY1" fmla="*/ 60580 h 60579"/>
                  <a:gd name="connsiteX2" fmla="*/ 0 w 60610"/>
                  <a:gd name="connsiteY2" fmla="*/ 30290 h 60579"/>
                  <a:gd name="connsiteX3" fmla="*/ 30305 w 60610"/>
                  <a:gd name="connsiteY3" fmla="*/ 0 h 60579"/>
                  <a:gd name="connsiteX4" fmla="*/ 60610 w 60610"/>
                  <a:gd name="connsiteY4" fmla="*/ 3029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10" h="60579">
                    <a:moveTo>
                      <a:pt x="60610" y="30290"/>
                    </a:moveTo>
                    <a:cubicBezTo>
                      <a:pt x="60610" y="47018"/>
                      <a:pt x="47042" y="60580"/>
                      <a:pt x="30305" y="60580"/>
                    </a:cubicBezTo>
                    <a:cubicBezTo>
                      <a:pt x="13568" y="60580"/>
                      <a:pt x="0" y="47018"/>
                      <a:pt x="0" y="30290"/>
                    </a:cubicBezTo>
                    <a:cubicBezTo>
                      <a:pt x="0" y="13561"/>
                      <a:pt x="13568" y="0"/>
                      <a:pt x="30305" y="0"/>
                    </a:cubicBezTo>
                    <a:cubicBezTo>
                      <a:pt x="47042" y="0"/>
                      <a:pt x="60610" y="13561"/>
                      <a:pt x="60610" y="30290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1" name="Forma libre 400">
                <a:extLst>
                  <a:ext uri="{FF2B5EF4-FFF2-40B4-BE49-F238E27FC236}">
                    <a16:creationId xmlns:a16="http://schemas.microsoft.com/office/drawing/2014/main" id="{F0F1FEE0-4D54-E14C-A11F-304659D80C7D}"/>
                  </a:ext>
                </a:extLst>
              </p:cNvPr>
              <p:cNvSpPr/>
              <p:nvPr/>
            </p:nvSpPr>
            <p:spPr>
              <a:xfrm>
                <a:off x="4197656" y="4857085"/>
                <a:ext cx="348275" cy="347836"/>
              </a:xfrm>
              <a:custGeom>
                <a:avLst/>
                <a:gdLst>
                  <a:gd name="connsiteX0" fmla="*/ 164522 w 348275"/>
                  <a:gd name="connsiteY0" fmla="*/ 0 h 347836"/>
                  <a:gd name="connsiteX1" fmla="*/ 0 w 348275"/>
                  <a:gd name="connsiteY1" fmla="*/ 173786 h 347836"/>
                  <a:gd name="connsiteX2" fmla="*/ 174138 w 348275"/>
                  <a:gd name="connsiteY2" fmla="*/ 347837 h 347836"/>
                  <a:gd name="connsiteX3" fmla="*/ 348276 w 348275"/>
                  <a:gd name="connsiteY3" fmla="*/ 173786 h 347836"/>
                  <a:gd name="connsiteX4" fmla="*/ 343767 w 348275"/>
                  <a:gd name="connsiteY4" fmla="*/ 134482 h 3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75" h="347836">
                    <a:moveTo>
                      <a:pt x="164522" y="0"/>
                    </a:moveTo>
                    <a:cubicBezTo>
                      <a:pt x="72812" y="5037"/>
                      <a:pt x="0" y="80862"/>
                      <a:pt x="0" y="173786"/>
                    </a:cubicBezTo>
                    <a:cubicBezTo>
                      <a:pt x="0" y="269892"/>
                      <a:pt x="77984" y="347837"/>
                      <a:pt x="174138" y="347837"/>
                    </a:cubicBezTo>
                    <a:cubicBezTo>
                      <a:pt x="270292" y="347837"/>
                      <a:pt x="348276" y="269892"/>
                      <a:pt x="348276" y="173786"/>
                    </a:cubicBezTo>
                    <a:cubicBezTo>
                      <a:pt x="348276" y="160265"/>
                      <a:pt x="346684" y="147075"/>
                      <a:pt x="343767" y="13448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2" name="Forma libre 401">
                <a:extLst>
                  <a:ext uri="{FF2B5EF4-FFF2-40B4-BE49-F238E27FC236}">
                    <a16:creationId xmlns:a16="http://schemas.microsoft.com/office/drawing/2014/main" id="{23D7E898-BAFD-6241-B59E-EC1B5A9E2921}"/>
                  </a:ext>
                </a:extLst>
              </p:cNvPr>
              <p:cNvSpPr/>
              <p:nvPr/>
            </p:nvSpPr>
            <p:spPr>
              <a:xfrm>
                <a:off x="4200109" y="4884035"/>
                <a:ext cx="189261" cy="314921"/>
              </a:xfrm>
              <a:custGeom>
                <a:avLst/>
                <a:gdLst>
                  <a:gd name="connsiteX0" fmla="*/ 184483 w 189261"/>
                  <a:gd name="connsiteY0" fmla="*/ 196679 h 314921"/>
                  <a:gd name="connsiteX1" fmla="*/ 156565 w 189261"/>
                  <a:gd name="connsiteY1" fmla="*/ 184682 h 314921"/>
                  <a:gd name="connsiteX2" fmla="*/ 111141 w 189261"/>
                  <a:gd name="connsiteY2" fmla="*/ 161948 h 314921"/>
                  <a:gd name="connsiteX3" fmla="*/ 88395 w 189261"/>
                  <a:gd name="connsiteY3" fmla="*/ 161948 h 314921"/>
                  <a:gd name="connsiteX4" fmla="*/ 48475 w 189261"/>
                  <a:gd name="connsiteY4" fmla="*/ 129935 h 314921"/>
                  <a:gd name="connsiteX5" fmla="*/ 50597 w 189261"/>
                  <a:gd name="connsiteY5" fmla="*/ 116546 h 314921"/>
                  <a:gd name="connsiteX6" fmla="*/ 70557 w 189261"/>
                  <a:gd name="connsiteY6" fmla="*/ 105544 h 314921"/>
                  <a:gd name="connsiteX7" fmla="*/ 91645 w 189261"/>
                  <a:gd name="connsiteY7" fmla="*/ 125030 h 314921"/>
                  <a:gd name="connsiteX8" fmla="*/ 96021 w 189261"/>
                  <a:gd name="connsiteY8" fmla="*/ 118800 h 314921"/>
                  <a:gd name="connsiteX9" fmla="*/ 93435 w 189261"/>
                  <a:gd name="connsiteY9" fmla="*/ 110714 h 314921"/>
                  <a:gd name="connsiteX10" fmla="*/ 94165 w 189261"/>
                  <a:gd name="connsiteY10" fmla="*/ 102694 h 314921"/>
                  <a:gd name="connsiteX11" fmla="*/ 113528 w 189261"/>
                  <a:gd name="connsiteY11" fmla="*/ 88444 h 314921"/>
                  <a:gd name="connsiteX12" fmla="*/ 118700 w 189261"/>
                  <a:gd name="connsiteY12" fmla="*/ 63655 h 314921"/>
                  <a:gd name="connsiteX13" fmla="*/ 149005 w 189261"/>
                  <a:gd name="connsiteY13" fmla="*/ 40921 h 314921"/>
                  <a:gd name="connsiteX14" fmla="*/ 103382 w 189261"/>
                  <a:gd name="connsiteY14" fmla="*/ 159 h 314921"/>
                  <a:gd name="connsiteX15" fmla="*/ 97613 w 189261"/>
                  <a:gd name="connsiteY15" fmla="*/ 1949 h 314921"/>
                  <a:gd name="connsiteX16" fmla="*/ 86538 w 189261"/>
                  <a:gd name="connsiteY16" fmla="*/ 33961 h 314921"/>
                  <a:gd name="connsiteX17" fmla="*/ 58488 w 189261"/>
                  <a:gd name="connsiteY17" fmla="*/ 14741 h 314921"/>
                  <a:gd name="connsiteX18" fmla="*/ 0 w 189261"/>
                  <a:gd name="connsiteY18" fmla="*/ 118535 h 314921"/>
                  <a:gd name="connsiteX19" fmla="*/ 50663 w 189261"/>
                  <a:gd name="connsiteY19" fmla="*/ 162014 h 314921"/>
                  <a:gd name="connsiteX20" fmla="*/ 88528 w 189261"/>
                  <a:gd name="connsiteY20" fmla="*/ 169570 h 314921"/>
                  <a:gd name="connsiteX21" fmla="*/ 88528 w 189261"/>
                  <a:gd name="connsiteY21" fmla="*/ 214972 h 314921"/>
                  <a:gd name="connsiteX22" fmla="*/ 103647 w 189261"/>
                  <a:gd name="connsiteY22" fmla="*/ 230084 h 314921"/>
                  <a:gd name="connsiteX23" fmla="*/ 103647 w 189261"/>
                  <a:gd name="connsiteY23" fmla="*/ 275485 h 314921"/>
                  <a:gd name="connsiteX24" fmla="*/ 108024 w 189261"/>
                  <a:gd name="connsiteY24" fmla="*/ 308824 h 314921"/>
                  <a:gd name="connsiteX25" fmla="*/ 126459 w 189261"/>
                  <a:gd name="connsiteY25" fmla="*/ 314922 h 314921"/>
                  <a:gd name="connsiteX26" fmla="*/ 141512 w 189261"/>
                  <a:gd name="connsiteY26" fmla="*/ 275485 h 314921"/>
                  <a:gd name="connsiteX27" fmla="*/ 179377 w 189261"/>
                  <a:gd name="connsiteY27" fmla="*/ 237640 h 314921"/>
                  <a:gd name="connsiteX28" fmla="*/ 186936 w 189261"/>
                  <a:gd name="connsiteY28" fmla="*/ 199794 h 314921"/>
                  <a:gd name="connsiteX29" fmla="*/ 184483 w 189261"/>
                  <a:gd name="connsiteY29" fmla="*/ 196679 h 31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261" h="314921">
                    <a:moveTo>
                      <a:pt x="184483" y="196679"/>
                    </a:moveTo>
                    <a:cubicBezTo>
                      <a:pt x="175597" y="188460"/>
                      <a:pt x="165782" y="187068"/>
                      <a:pt x="156565" y="184682"/>
                    </a:cubicBezTo>
                    <a:cubicBezTo>
                      <a:pt x="133090" y="178584"/>
                      <a:pt x="134217" y="165461"/>
                      <a:pt x="111141" y="161948"/>
                    </a:cubicBezTo>
                    <a:cubicBezTo>
                      <a:pt x="98740" y="160092"/>
                      <a:pt x="99271" y="164202"/>
                      <a:pt x="88395" y="161948"/>
                    </a:cubicBezTo>
                    <a:cubicBezTo>
                      <a:pt x="68302" y="157773"/>
                      <a:pt x="50464" y="147897"/>
                      <a:pt x="48475" y="129935"/>
                    </a:cubicBezTo>
                    <a:cubicBezTo>
                      <a:pt x="47613" y="122246"/>
                      <a:pt x="50066" y="117541"/>
                      <a:pt x="50597" y="116546"/>
                    </a:cubicBezTo>
                    <a:cubicBezTo>
                      <a:pt x="54244" y="109256"/>
                      <a:pt x="62401" y="104616"/>
                      <a:pt x="70557" y="105544"/>
                    </a:cubicBezTo>
                    <a:cubicBezTo>
                      <a:pt x="81167" y="106737"/>
                      <a:pt x="86008" y="117275"/>
                      <a:pt x="91645" y="125030"/>
                    </a:cubicBezTo>
                    <a:cubicBezTo>
                      <a:pt x="94496" y="124898"/>
                      <a:pt x="96220" y="121650"/>
                      <a:pt x="96021" y="118800"/>
                    </a:cubicBezTo>
                    <a:cubicBezTo>
                      <a:pt x="95822" y="115950"/>
                      <a:pt x="94363" y="113431"/>
                      <a:pt x="93435" y="110714"/>
                    </a:cubicBezTo>
                    <a:cubicBezTo>
                      <a:pt x="93435" y="110714"/>
                      <a:pt x="92705" y="107068"/>
                      <a:pt x="94165" y="102694"/>
                    </a:cubicBezTo>
                    <a:cubicBezTo>
                      <a:pt x="96883" y="94541"/>
                      <a:pt x="107162" y="95801"/>
                      <a:pt x="113528" y="88444"/>
                    </a:cubicBezTo>
                    <a:cubicBezTo>
                      <a:pt x="120159" y="80821"/>
                      <a:pt x="113859" y="74061"/>
                      <a:pt x="118700" y="63655"/>
                    </a:cubicBezTo>
                    <a:cubicBezTo>
                      <a:pt x="125995" y="48013"/>
                      <a:pt x="145491" y="52056"/>
                      <a:pt x="149005" y="40921"/>
                    </a:cubicBezTo>
                    <a:cubicBezTo>
                      <a:pt x="153780" y="25676"/>
                      <a:pt x="123342" y="-2360"/>
                      <a:pt x="103382" y="159"/>
                    </a:cubicBezTo>
                    <a:cubicBezTo>
                      <a:pt x="100265" y="557"/>
                      <a:pt x="98143" y="1485"/>
                      <a:pt x="97613" y="1949"/>
                    </a:cubicBezTo>
                    <a:cubicBezTo>
                      <a:pt x="91048" y="7847"/>
                      <a:pt x="100729" y="26870"/>
                      <a:pt x="86538" y="33961"/>
                    </a:cubicBezTo>
                    <a:cubicBezTo>
                      <a:pt x="75066" y="33961"/>
                      <a:pt x="67440" y="22230"/>
                      <a:pt x="58488" y="14741"/>
                    </a:cubicBezTo>
                    <a:cubicBezTo>
                      <a:pt x="28050" y="40855"/>
                      <a:pt x="6764" y="77242"/>
                      <a:pt x="0" y="118535"/>
                    </a:cubicBezTo>
                    <a:cubicBezTo>
                      <a:pt x="9748" y="133381"/>
                      <a:pt x="25663" y="151741"/>
                      <a:pt x="50663" y="162014"/>
                    </a:cubicBezTo>
                    <a:cubicBezTo>
                      <a:pt x="65451" y="168046"/>
                      <a:pt x="79045" y="169437"/>
                      <a:pt x="88528" y="169570"/>
                    </a:cubicBezTo>
                    <a:cubicBezTo>
                      <a:pt x="81499" y="189520"/>
                      <a:pt x="81499" y="204632"/>
                      <a:pt x="88528" y="214972"/>
                    </a:cubicBezTo>
                    <a:cubicBezTo>
                      <a:pt x="93767" y="222727"/>
                      <a:pt x="98475" y="222130"/>
                      <a:pt x="103647" y="230084"/>
                    </a:cubicBezTo>
                    <a:cubicBezTo>
                      <a:pt x="110345" y="240423"/>
                      <a:pt x="104310" y="248244"/>
                      <a:pt x="103647" y="275485"/>
                    </a:cubicBezTo>
                    <a:cubicBezTo>
                      <a:pt x="103183" y="294574"/>
                      <a:pt x="105570" y="303920"/>
                      <a:pt x="108024" y="308824"/>
                    </a:cubicBezTo>
                    <a:cubicBezTo>
                      <a:pt x="113992" y="311210"/>
                      <a:pt x="120159" y="313199"/>
                      <a:pt x="126459" y="314922"/>
                    </a:cubicBezTo>
                    <a:cubicBezTo>
                      <a:pt x="127387" y="292321"/>
                      <a:pt x="134682" y="284367"/>
                      <a:pt x="141512" y="275485"/>
                    </a:cubicBezTo>
                    <a:cubicBezTo>
                      <a:pt x="154045" y="259114"/>
                      <a:pt x="166976" y="258584"/>
                      <a:pt x="179377" y="237640"/>
                    </a:cubicBezTo>
                    <a:cubicBezTo>
                      <a:pt x="182958" y="231542"/>
                      <a:pt x="194032" y="212718"/>
                      <a:pt x="186936" y="199794"/>
                    </a:cubicBezTo>
                    <a:cubicBezTo>
                      <a:pt x="186141" y="198468"/>
                      <a:pt x="185411" y="197474"/>
                      <a:pt x="184483" y="196679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403" name="Grupo 402">
            <a:extLst>
              <a:ext uri="{FF2B5EF4-FFF2-40B4-BE49-F238E27FC236}">
                <a16:creationId xmlns:a16="http://schemas.microsoft.com/office/drawing/2014/main" id="{2F40B5D6-F275-2A47-9285-BBAB01DD75C5}"/>
              </a:ext>
            </a:extLst>
          </p:cNvPr>
          <p:cNvGrpSpPr/>
          <p:nvPr/>
        </p:nvGrpSpPr>
        <p:grpSpPr>
          <a:xfrm>
            <a:off x="5617077" y="3067036"/>
            <a:ext cx="707232" cy="706878"/>
            <a:chOff x="5806174" y="3914207"/>
            <a:chExt cx="771788" cy="771402"/>
          </a:xfrm>
        </p:grpSpPr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4354CC32-3449-EC45-A504-03912FCE8FB7}"/>
                </a:ext>
              </a:extLst>
            </p:cNvPr>
            <p:cNvSpPr/>
            <p:nvPr/>
          </p:nvSpPr>
          <p:spPr>
            <a:xfrm>
              <a:off x="5806174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CFAB7165-6A14-4B40-A845-4DC3D8C46433}"/>
                </a:ext>
              </a:extLst>
            </p:cNvPr>
            <p:cNvSpPr/>
            <p:nvPr/>
          </p:nvSpPr>
          <p:spPr>
            <a:xfrm>
              <a:off x="5848209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406" name="Gráfico 3">
              <a:extLst>
                <a:ext uri="{FF2B5EF4-FFF2-40B4-BE49-F238E27FC236}">
                  <a16:creationId xmlns:a16="http://schemas.microsoft.com/office/drawing/2014/main" id="{34B0F98B-381E-A444-8B26-21288B3EBE63}"/>
                </a:ext>
              </a:extLst>
            </p:cNvPr>
            <p:cNvGrpSpPr/>
            <p:nvPr/>
          </p:nvGrpSpPr>
          <p:grpSpPr>
            <a:xfrm>
              <a:off x="6023989" y="4124943"/>
              <a:ext cx="378250" cy="350053"/>
              <a:chOff x="2128757" y="4824410"/>
              <a:chExt cx="413527" cy="382700"/>
            </a:xfrm>
            <a:noFill/>
          </p:grpSpPr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D6E1D3A0-C1E5-E147-9EB7-3056524B4ECF}"/>
                  </a:ext>
                </a:extLst>
              </p:cNvPr>
              <p:cNvSpPr/>
              <p:nvPr/>
            </p:nvSpPr>
            <p:spPr>
              <a:xfrm>
                <a:off x="2142749" y="4962139"/>
                <a:ext cx="146816" cy="6627"/>
              </a:xfrm>
              <a:custGeom>
                <a:avLst/>
                <a:gdLst>
                  <a:gd name="connsiteX0" fmla="*/ 146817 w 146816"/>
                  <a:gd name="connsiteY0" fmla="*/ 0 h 6627"/>
                  <a:gd name="connsiteX1" fmla="*/ 0 w 146816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16" h="6627">
                    <a:moveTo>
                      <a:pt x="146817" y="0"/>
                    </a:moveTo>
                    <a:lnTo>
                      <a:pt x="0" y="0"/>
                    </a:lnTo>
                  </a:path>
                </a:pathLst>
              </a:custGeom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E6A497DB-CF4C-4F44-B4C7-7B603408C4DF}"/>
                  </a:ext>
                </a:extLst>
              </p:cNvPr>
              <p:cNvSpPr/>
              <p:nvPr/>
            </p:nvSpPr>
            <p:spPr>
              <a:xfrm>
                <a:off x="2142749" y="5099935"/>
                <a:ext cx="324270" cy="6627"/>
              </a:xfrm>
              <a:custGeom>
                <a:avLst/>
                <a:gdLst>
                  <a:gd name="connsiteX0" fmla="*/ 0 w 324270"/>
                  <a:gd name="connsiteY0" fmla="*/ 0 h 6627"/>
                  <a:gd name="connsiteX1" fmla="*/ 324270 w 324270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270" h="6627">
                    <a:moveTo>
                      <a:pt x="0" y="0"/>
                    </a:moveTo>
                    <a:lnTo>
                      <a:pt x="324270" y="0"/>
                    </a:lnTo>
                  </a:path>
                </a:pathLst>
              </a:custGeom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D0FADBBD-74F5-7541-85E1-47DF3953EDA6}"/>
                  </a:ext>
                </a:extLst>
              </p:cNvPr>
              <p:cNvSpPr/>
              <p:nvPr/>
            </p:nvSpPr>
            <p:spPr>
              <a:xfrm>
                <a:off x="2220667" y="4855164"/>
                <a:ext cx="167838" cy="351946"/>
              </a:xfrm>
              <a:custGeom>
                <a:avLst/>
                <a:gdLst>
                  <a:gd name="connsiteX0" fmla="*/ 81034 w 167838"/>
                  <a:gd name="connsiteY0" fmla="*/ 0 h 351946"/>
                  <a:gd name="connsiteX1" fmla="*/ 0 w 167838"/>
                  <a:gd name="connsiteY1" fmla="*/ 175907 h 351946"/>
                  <a:gd name="connsiteX2" fmla="*/ 84218 w 167838"/>
                  <a:gd name="connsiteY2" fmla="*/ 351946 h 351946"/>
                  <a:gd name="connsiteX3" fmla="*/ 167838 w 167838"/>
                  <a:gd name="connsiteY3" fmla="*/ 196652 h 35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838" h="351946">
                    <a:moveTo>
                      <a:pt x="81034" y="0"/>
                    </a:moveTo>
                    <a:cubicBezTo>
                      <a:pt x="36008" y="3513"/>
                      <a:pt x="0" y="80862"/>
                      <a:pt x="0" y="175907"/>
                    </a:cubicBezTo>
                    <a:cubicBezTo>
                      <a:pt x="0" y="273139"/>
                      <a:pt x="37732" y="351946"/>
                      <a:pt x="84218" y="351946"/>
                    </a:cubicBezTo>
                    <a:cubicBezTo>
                      <a:pt x="127387" y="351946"/>
                      <a:pt x="162931" y="284075"/>
                      <a:pt x="167838" y="19665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0" name="Forma libre 409">
                <a:extLst>
                  <a:ext uri="{FF2B5EF4-FFF2-40B4-BE49-F238E27FC236}">
                    <a16:creationId xmlns:a16="http://schemas.microsoft.com/office/drawing/2014/main" id="{F7F33F62-58F9-9345-99E1-CE63919FDD50}"/>
                  </a:ext>
                </a:extLst>
              </p:cNvPr>
              <p:cNvSpPr/>
              <p:nvPr/>
            </p:nvSpPr>
            <p:spPr>
              <a:xfrm>
                <a:off x="2312577" y="4824410"/>
                <a:ext cx="199071" cy="198972"/>
              </a:xfrm>
              <a:custGeom>
                <a:avLst/>
                <a:gdLst>
                  <a:gd name="connsiteX0" fmla="*/ 199072 w 199071"/>
                  <a:gd name="connsiteY0" fmla="*/ 99486 h 198972"/>
                  <a:gd name="connsiteX1" fmla="*/ 99536 w 199071"/>
                  <a:gd name="connsiteY1" fmla="*/ 198972 h 198972"/>
                  <a:gd name="connsiteX2" fmla="*/ 0 w 199071"/>
                  <a:gd name="connsiteY2" fmla="*/ 99486 h 198972"/>
                  <a:gd name="connsiteX3" fmla="*/ 99536 w 199071"/>
                  <a:gd name="connsiteY3" fmla="*/ 0 h 198972"/>
                  <a:gd name="connsiteX4" fmla="*/ 199072 w 199071"/>
                  <a:gd name="connsiteY4" fmla="*/ 99486 h 19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1" h="198972">
                    <a:moveTo>
                      <a:pt x="199072" y="99486"/>
                    </a:moveTo>
                    <a:cubicBezTo>
                      <a:pt x="199072" y="154431"/>
                      <a:pt x="154508" y="198972"/>
                      <a:pt x="99536" y="198972"/>
                    </a:cubicBezTo>
                    <a:cubicBezTo>
                      <a:pt x="44564" y="198972"/>
                      <a:pt x="0" y="154431"/>
                      <a:pt x="0" y="99486"/>
                    </a:cubicBezTo>
                    <a:cubicBezTo>
                      <a:pt x="0" y="44541"/>
                      <a:pt x="44564" y="0"/>
                      <a:pt x="99536" y="0"/>
                    </a:cubicBezTo>
                    <a:cubicBezTo>
                      <a:pt x="154508" y="0"/>
                      <a:pt x="199072" y="44541"/>
                      <a:pt x="199072" y="99486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1" name="Forma libre 410">
                <a:extLst>
                  <a:ext uri="{FF2B5EF4-FFF2-40B4-BE49-F238E27FC236}">
                    <a16:creationId xmlns:a16="http://schemas.microsoft.com/office/drawing/2014/main" id="{163DB625-806C-E448-815E-AF550A0CAB17}"/>
                  </a:ext>
                </a:extLst>
              </p:cNvPr>
              <p:cNvSpPr/>
              <p:nvPr/>
            </p:nvSpPr>
            <p:spPr>
              <a:xfrm>
                <a:off x="2350839" y="4862653"/>
                <a:ext cx="61273" cy="61242"/>
              </a:xfrm>
              <a:custGeom>
                <a:avLst/>
                <a:gdLst>
                  <a:gd name="connsiteX0" fmla="*/ 0 w 61273"/>
                  <a:gd name="connsiteY0" fmla="*/ 61243 h 61242"/>
                  <a:gd name="connsiteX1" fmla="*/ 61273 w 61273"/>
                  <a:gd name="connsiteY1" fmla="*/ 0 h 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73" h="61242">
                    <a:moveTo>
                      <a:pt x="0" y="61243"/>
                    </a:moveTo>
                    <a:cubicBezTo>
                      <a:pt x="0" y="27440"/>
                      <a:pt x="27454" y="0"/>
                      <a:pt x="61273" y="0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ADDCFE39-171B-C048-AC5E-79EC4DD94FE9}"/>
                  </a:ext>
                </a:extLst>
              </p:cNvPr>
              <p:cNvSpPr/>
              <p:nvPr/>
            </p:nvSpPr>
            <p:spPr>
              <a:xfrm>
                <a:off x="2470004" y="4981758"/>
                <a:ext cx="72281" cy="72244"/>
              </a:xfrm>
              <a:custGeom>
                <a:avLst/>
                <a:gdLst>
                  <a:gd name="connsiteX0" fmla="*/ 67507 w 72281"/>
                  <a:gd name="connsiteY0" fmla="*/ 44540 h 72244"/>
                  <a:gd name="connsiteX1" fmla="*/ 22944 w 72281"/>
                  <a:gd name="connsiteY1" fmla="*/ 0 h 72244"/>
                  <a:gd name="connsiteX2" fmla="*/ 0 w 72281"/>
                  <a:gd name="connsiteY2" fmla="*/ 22933 h 72244"/>
                  <a:gd name="connsiteX3" fmla="*/ 44562 w 72281"/>
                  <a:gd name="connsiteY3" fmla="*/ 67473 h 72244"/>
                  <a:gd name="connsiteX4" fmla="*/ 67507 w 72281"/>
                  <a:gd name="connsiteY4" fmla="*/ 67473 h 72244"/>
                  <a:gd name="connsiteX5" fmla="*/ 67507 w 72281"/>
                  <a:gd name="connsiteY5" fmla="*/ 44540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81" h="72244">
                    <a:moveTo>
                      <a:pt x="67507" y="44540"/>
                    </a:moveTo>
                    <a:lnTo>
                      <a:pt x="22944" y="0"/>
                    </a:lnTo>
                    <a:cubicBezTo>
                      <a:pt x="16578" y="8881"/>
                      <a:pt x="8820" y="16636"/>
                      <a:pt x="0" y="22933"/>
                    </a:cubicBezTo>
                    <a:lnTo>
                      <a:pt x="44562" y="67473"/>
                    </a:lnTo>
                    <a:cubicBezTo>
                      <a:pt x="50928" y="73835"/>
                      <a:pt x="61207" y="73835"/>
                      <a:pt x="67507" y="67473"/>
                    </a:cubicBezTo>
                    <a:cubicBezTo>
                      <a:pt x="73873" y="61110"/>
                      <a:pt x="73873" y="50837"/>
                      <a:pt x="67507" y="44540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A5647150-BF8B-7748-99FB-03A0A89AAC7A}"/>
                  </a:ext>
                </a:extLst>
              </p:cNvPr>
              <p:cNvSpPr/>
              <p:nvPr/>
            </p:nvSpPr>
            <p:spPr>
              <a:xfrm>
                <a:off x="2128757" y="4855031"/>
                <a:ext cx="350198" cy="352012"/>
              </a:xfrm>
              <a:custGeom>
                <a:avLst/>
                <a:gdLst>
                  <a:gd name="connsiteX0" fmla="*/ 173011 w 350198"/>
                  <a:gd name="connsiteY0" fmla="*/ 0 h 352012"/>
                  <a:gd name="connsiteX1" fmla="*/ 0 w 350198"/>
                  <a:gd name="connsiteY1" fmla="*/ 175973 h 352012"/>
                  <a:gd name="connsiteX2" fmla="*/ 176127 w 350198"/>
                  <a:gd name="connsiteY2" fmla="*/ 352013 h 352012"/>
                  <a:gd name="connsiteX3" fmla="*/ 350199 w 350198"/>
                  <a:gd name="connsiteY3" fmla="*/ 201889 h 35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198" h="352012">
                    <a:moveTo>
                      <a:pt x="173011" y="0"/>
                    </a:moveTo>
                    <a:cubicBezTo>
                      <a:pt x="77188" y="1657"/>
                      <a:pt x="0" y="79801"/>
                      <a:pt x="0" y="175973"/>
                    </a:cubicBezTo>
                    <a:cubicBezTo>
                      <a:pt x="0" y="273206"/>
                      <a:pt x="78846" y="352013"/>
                      <a:pt x="176127" y="352013"/>
                    </a:cubicBezTo>
                    <a:cubicBezTo>
                      <a:pt x="264589" y="352013"/>
                      <a:pt x="337666" y="286793"/>
                      <a:pt x="350199" y="201889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sp>
        <p:nvSpPr>
          <p:cNvPr id="414" name="CuadroTexto 413">
            <a:extLst>
              <a:ext uri="{FF2B5EF4-FFF2-40B4-BE49-F238E27FC236}">
                <a16:creationId xmlns:a16="http://schemas.microsoft.com/office/drawing/2014/main" id="{298AE522-F819-F242-A006-C52C8E8F3EC4}"/>
              </a:ext>
            </a:extLst>
          </p:cNvPr>
          <p:cNvSpPr txBox="1"/>
          <p:nvPr/>
        </p:nvSpPr>
        <p:spPr>
          <a:xfrm>
            <a:off x="6486320" y="5044852"/>
            <a:ext cx="218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Sugerencia de íconos a utilizar</a:t>
            </a:r>
          </a:p>
        </p:txBody>
      </p:sp>
    </p:spTree>
    <p:extLst>
      <p:ext uri="{BB962C8B-B14F-4D97-AF65-F5344CB8AC3E}">
        <p14:creationId xmlns:p14="http://schemas.microsoft.com/office/powerpoint/2010/main" val="2703822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134</Words>
  <Application>Microsoft Macintosh PowerPoint</Application>
  <PresentationFormat>Presentación en pantalla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</cp:revision>
  <dcterms:created xsi:type="dcterms:W3CDTF">2021-07-22T16:13:49Z</dcterms:created>
  <dcterms:modified xsi:type="dcterms:W3CDTF">2024-02-12T14:51:36Z</dcterms:modified>
</cp:coreProperties>
</file>